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Robust</a:t>
            </a:r>
            <a:r>
              <a:rPr lang="tr-TR" dirty="0" smtClean="0"/>
              <a:t> s. </a:t>
            </a:r>
            <a:r>
              <a:rPr lang="tr-TR" dirty="0" err="1" smtClean="0"/>
              <a:t>team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04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team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team</a:t>
            </a:r>
            <a:r>
              <a:rPr lang="tr-TR" dirty="0"/>
              <a:t> is </a:t>
            </a:r>
            <a:r>
              <a:rPr lang="tr-TR" dirty="0" err="1"/>
              <a:t>working</a:t>
            </a:r>
            <a:r>
              <a:rPr lang="tr-TR" dirty="0"/>
              <a:t> </a:t>
            </a:r>
            <a:r>
              <a:rPr lang="tr-TR" dirty="0" err="1"/>
              <a:t>together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 smtClean="0"/>
              <a:t>almost</a:t>
            </a:r>
            <a:r>
              <a:rPr lang="tr-TR" dirty="0" smtClean="0"/>
              <a:t> 3 </a:t>
            </a:r>
            <a:r>
              <a:rPr lang="tr-TR" dirty="0" err="1"/>
              <a:t>years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friends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learned</a:t>
            </a:r>
            <a:r>
              <a:rPr lang="tr-TR" dirty="0"/>
              <a:t> </a:t>
            </a:r>
            <a:r>
              <a:rPr lang="tr-TR" dirty="0" err="1"/>
              <a:t>everything</a:t>
            </a:r>
            <a:r>
              <a:rPr lang="tr-TR" dirty="0"/>
              <a:t> 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ownselfs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robotics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phisics</a:t>
            </a:r>
            <a:r>
              <a:rPr lang="tr-TR" dirty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63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0305" y="5834130"/>
            <a:ext cx="2496870" cy="829971"/>
          </a:xfrm>
        </p:spPr>
        <p:txBody>
          <a:bodyPr/>
          <a:lstStyle/>
          <a:p>
            <a:r>
              <a:rPr lang="tr-TR" dirty="0" err="1" smtClean="0"/>
              <a:t>startıng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Robot is </a:t>
            </a:r>
            <a:r>
              <a:rPr lang="tr-TR" dirty="0" err="1" smtClean="0"/>
              <a:t>starting</a:t>
            </a:r>
            <a:r>
              <a:rPr lang="tr-TR" dirty="0"/>
              <a:t> </a:t>
            </a:r>
            <a:r>
              <a:rPr lang="tr-TR" dirty="0" err="1" smtClean="0"/>
              <a:t>upright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falling</a:t>
            </a:r>
            <a:r>
              <a:rPr lang="tr-TR" dirty="0" smtClean="0"/>
              <a:t> </a:t>
            </a:r>
            <a:r>
              <a:rPr lang="tr-TR" dirty="0" err="1" smtClean="0"/>
              <a:t>fully</a:t>
            </a:r>
            <a:r>
              <a:rPr lang="tr-TR" dirty="0" smtClean="0"/>
              <a:t> </a:t>
            </a:r>
            <a:r>
              <a:rPr lang="tr-TR" dirty="0" err="1" smtClean="0"/>
              <a:t>otomaticly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motors</a:t>
            </a:r>
            <a:r>
              <a:rPr lang="tr-TR" dirty="0" smtClean="0"/>
              <a:t>.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it can be </a:t>
            </a:r>
            <a:r>
              <a:rPr lang="tr-TR" dirty="0" err="1" smtClean="0"/>
              <a:t>bigger</a:t>
            </a:r>
            <a:r>
              <a:rPr lang="tr-TR" dirty="0" smtClean="0"/>
              <a:t>.</a:t>
            </a:r>
            <a:endParaRPr lang="en-GB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99" y="2744829"/>
            <a:ext cx="3181082" cy="372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00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604" y="5640947"/>
            <a:ext cx="3166571" cy="1126185"/>
          </a:xfrm>
        </p:spPr>
        <p:txBody>
          <a:bodyPr/>
          <a:lstStyle/>
          <a:p>
            <a:r>
              <a:rPr lang="tr-TR" dirty="0" err="1" smtClean="0"/>
              <a:t>scannıng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Our</a:t>
            </a:r>
            <a:r>
              <a:rPr lang="tr-TR" dirty="0" smtClean="0"/>
              <a:t> robot is </a:t>
            </a:r>
            <a:r>
              <a:rPr lang="tr-TR" dirty="0" err="1" smtClean="0"/>
              <a:t>spinning</a:t>
            </a:r>
            <a:r>
              <a:rPr lang="tr-TR" dirty="0" smtClean="0"/>
              <a:t> 360 </a:t>
            </a:r>
            <a:r>
              <a:rPr lang="tr-TR" dirty="0" err="1" smtClean="0"/>
              <a:t>degrees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seeing</a:t>
            </a:r>
            <a:r>
              <a:rPr lang="tr-TR" dirty="0" smtClean="0"/>
              <a:t> </a:t>
            </a:r>
            <a:r>
              <a:rPr lang="tr-TR" dirty="0" err="1" smtClean="0"/>
              <a:t>enemy</a:t>
            </a:r>
            <a:r>
              <a:rPr lang="tr-TR" dirty="0" smtClean="0"/>
              <a:t> robot. </a:t>
            </a:r>
            <a:r>
              <a:rPr lang="tr-TR" dirty="0" err="1" smtClean="0"/>
              <a:t>And</a:t>
            </a:r>
            <a:r>
              <a:rPr lang="tr-TR" dirty="0" smtClean="0"/>
              <a:t> it </a:t>
            </a:r>
            <a:r>
              <a:rPr lang="tr-TR" dirty="0" err="1" smtClean="0"/>
              <a:t>scans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ultrasonic</a:t>
            </a:r>
            <a:r>
              <a:rPr lang="tr-TR" dirty="0" smtClean="0"/>
              <a:t> sensor.</a:t>
            </a:r>
            <a:endParaRPr lang="en-GB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634" y="2753708"/>
            <a:ext cx="4131319" cy="380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1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560" y="5589431"/>
            <a:ext cx="7764329" cy="1409520"/>
          </a:xfrm>
        </p:spPr>
        <p:txBody>
          <a:bodyPr/>
          <a:lstStyle/>
          <a:p>
            <a:r>
              <a:rPr lang="tr-TR" dirty="0" err="1" smtClean="0"/>
              <a:t>Goıng</a:t>
            </a:r>
            <a:r>
              <a:rPr lang="tr-TR" dirty="0" smtClean="0"/>
              <a:t> </a:t>
            </a:r>
            <a:r>
              <a:rPr lang="tr-TR" dirty="0" err="1" smtClean="0"/>
              <a:t>forward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pushıng</a:t>
            </a:r>
            <a:r>
              <a:rPr lang="tr-TR" dirty="0" smtClean="0"/>
              <a:t>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When</a:t>
            </a:r>
            <a:r>
              <a:rPr lang="tr-TR" dirty="0" smtClean="0"/>
              <a:t> robot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in </a:t>
            </a:r>
            <a:r>
              <a:rPr lang="tr-TR" dirty="0" err="1" smtClean="0"/>
              <a:t>area</a:t>
            </a:r>
            <a:r>
              <a:rPr lang="tr-TR" dirty="0" smtClean="0"/>
              <a:t>, robot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directly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arena is </a:t>
            </a:r>
            <a:r>
              <a:rPr lang="tr-TR" dirty="0" err="1" smtClean="0"/>
              <a:t>over</a:t>
            </a:r>
            <a:r>
              <a:rPr lang="tr-TR" dirty="0" smtClean="0"/>
              <a:t> it can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whit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color</a:t>
            </a:r>
            <a:r>
              <a:rPr lang="tr-TR" dirty="0" smtClean="0"/>
              <a:t> sensor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backward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scan</a:t>
            </a:r>
            <a:r>
              <a:rPr lang="tr-TR" dirty="0" smtClean="0"/>
              <a:t> </a:t>
            </a:r>
            <a:r>
              <a:rPr lang="tr-TR" dirty="0" err="1" smtClean="0"/>
              <a:t>again</a:t>
            </a:r>
            <a:r>
              <a:rPr lang="tr-TR" dirty="0" smtClean="0"/>
              <a:t>.</a:t>
            </a:r>
            <a:endParaRPr lang="en-GB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235" y="3000107"/>
            <a:ext cx="440055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10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SEE YOU IN ST. PETERSBUTGE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WE ARE THE ROBUST S., AND WE ARE COMING FOR GLORY.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07950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126</Words>
  <Application>Microsoft Office PowerPoint</Application>
  <PresentationFormat>Geniş ekran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Dilim</vt:lpstr>
      <vt:lpstr>Robust s. team</vt:lpstr>
      <vt:lpstr>About our team</vt:lpstr>
      <vt:lpstr>startıng</vt:lpstr>
      <vt:lpstr>scannıng</vt:lpstr>
      <vt:lpstr>Goıng forward for pushıng </vt:lpstr>
      <vt:lpstr>SEE YOU IN ST. PETERSBUTGE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s. team</dc:title>
  <dc:creator>Adiclas Adiclas</dc:creator>
  <cp:lastModifiedBy>Adiclas Adiclas</cp:lastModifiedBy>
  <cp:revision>2</cp:revision>
  <dcterms:created xsi:type="dcterms:W3CDTF">2018-08-30T17:01:11Z</dcterms:created>
  <dcterms:modified xsi:type="dcterms:W3CDTF">2018-08-30T17:13:04Z</dcterms:modified>
</cp:coreProperties>
</file>