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63" r:id="rId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90B"/>
    <a:srgbClr val="49274B"/>
    <a:srgbClr val="366013"/>
    <a:srgbClr val="F4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24.08.2016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5685" y="1914265"/>
            <a:ext cx="8442197" cy="1468395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" dirty="0" smtClean="0">
                <a:latin typeface="a_AlternaSw" panose="020B0706020207050204" pitchFamily="34" charset="-52"/>
              </a:rPr>
              <a:t>Автоматизированный комплекс для сортировки мусора</a:t>
            </a:r>
            <a:endParaRPr lang="ru" dirty="0">
              <a:latin typeface="a_AlternaSw" panose="020B070602020705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2108" y="1186249"/>
            <a:ext cx="1470454" cy="1136821"/>
          </a:xfrm>
          <a:prstGeom prst="rect">
            <a:avLst/>
          </a:prstGeom>
          <a:solidFill>
            <a:srgbClr val="F4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546064" y="6400800"/>
            <a:ext cx="264593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" dirty="0" smtClean="0">
                <a:solidFill>
                  <a:srgbClr val="4D290B"/>
                </a:solidFill>
                <a:latin typeface="a_AlternaSw" panose="020B0706020207050204" pitchFamily="34" charset="-52"/>
              </a:rPr>
              <a:t>Копейск 2018</a:t>
            </a:r>
            <a:endParaRPr lang="ru" dirty="0">
              <a:solidFill>
                <a:srgbClr val="4D290B"/>
              </a:solidFill>
              <a:latin typeface="a_AlternaSw" panose="020B0706020207050204" pitchFamily="34" charset="-52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418908" y="4118917"/>
            <a:ext cx="6624811" cy="934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4D290B"/>
                </a:solidFill>
              </a:rPr>
              <a:t>«Безопасным </a:t>
            </a:r>
            <a:r>
              <a:rPr lang="ru-RU" dirty="0">
                <a:solidFill>
                  <a:srgbClr val="4D290B"/>
                </a:solidFill>
              </a:rPr>
              <a:t>и цивилизованным способом обращения с мусором является его </a:t>
            </a:r>
            <a:r>
              <a:rPr lang="ru-RU" sz="2600" dirty="0" smtClean="0">
                <a:solidFill>
                  <a:srgbClr val="4D290B"/>
                </a:solidFill>
              </a:rPr>
              <a:t>сортировка</a:t>
            </a:r>
            <a:r>
              <a:rPr lang="ru-RU" dirty="0" smtClean="0">
                <a:solidFill>
                  <a:srgbClr val="4D290B"/>
                </a:solidFill>
              </a:rPr>
              <a:t>»</a:t>
            </a:r>
          </a:p>
          <a:p>
            <a:pPr algn="ctr"/>
            <a:endParaRPr lang="ru" dirty="0">
              <a:latin typeface="a_AlternaSw" panose="020B070602020705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12596" y="444846"/>
            <a:ext cx="10058402" cy="770238"/>
          </a:xfrm>
        </p:spPr>
        <p:txBody>
          <a:bodyPr rtlCol="0">
            <a:normAutofit/>
          </a:bodyPr>
          <a:lstStyle/>
          <a:p>
            <a:pPr rtl="0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_AlternaSw" panose="020B0706020207050204" pitchFamily="34" charset="-52"/>
              </a:rPr>
              <a:t>Актуальность</a:t>
            </a:r>
            <a:endParaRPr sz="4000" dirty="0">
              <a:solidFill>
                <a:schemeClr val="accent3">
                  <a:lumMod val="50000"/>
                </a:schemeClr>
              </a:solidFill>
              <a:latin typeface="a_AlternaSw" panose="020B0706020207050204" pitchFamily="34" charset="-52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12597" y="1215085"/>
            <a:ext cx="8721337" cy="2343662"/>
          </a:xfrm>
        </p:spPr>
        <p:txBody>
          <a:bodyPr rtlCol="0">
            <a:normAutofit/>
          </a:bodyPr>
          <a:lstStyle/>
          <a:p>
            <a:pPr rtl="0"/>
            <a:r>
              <a:rPr lang="ru-RU" sz="1900" dirty="0" smtClean="0">
                <a:solidFill>
                  <a:srgbClr val="366013"/>
                </a:solidFill>
              </a:rPr>
              <a:t>Отсутствие достаточного количества перерабатывающих ТБО производств </a:t>
            </a:r>
          </a:p>
          <a:p>
            <a:r>
              <a:rPr lang="ru-RU" sz="1900" dirty="0" smtClean="0">
                <a:solidFill>
                  <a:srgbClr val="366013"/>
                </a:solidFill>
              </a:rPr>
              <a:t>Отсутствие достаточного количества пунктов приема вторсырья</a:t>
            </a:r>
          </a:p>
          <a:p>
            <a:r>
              <a:rPr lang="ru-RU" sz="1900" dirty="0" smtClean="0">
                <a:solidFill>
                  <a:srgbClr val="366013"/>
                </a:solidFill>
              </a:rPr>
              <a:t>Нежелание население сортировать выкидываемые вещи и выкидывать в специализированные места</a:t>
            </a:r>
          </a:p>
        </p:txBody>
      </p:sp>
      <p:sp>
        <p:nvSpPr>
          <p:cNvPr id="4" name="Заголовок 12"/>
          <p:cNvSpPr txBox="1">
            <a:spLocks/>
          </p:cNvSpPr>
          <p:nvPr/>
        </p:nvSpPr>
        <p:spPr>
          <a:xfrm>
            <a:off x="4245019" y="3076830"/>
            <a:ext cx="7638064" cy="7702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a_AlternaSw" panose="020B0706020207050204" pitchFamily="34" charset="-52"/>
              </a:rPr>
              <a:t>Цель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a_AlternaSw" panose="020B0706020207050204" pitchFamily="34" charset="-52"/>
            </a:endParaRPr>
          </a:p>
        </p:txBody>
      </p:sp>
      <p:sp>
        <p:nvSpPr>
          <p:cNvPr id="5" name="Объект 13"/>
          <p:cNvSpPr txBox="1">
            <a:spLocks/>
          </p:cNvSpPr>
          <p:nvPr/>
        </p:nvSpPr>
        <p:spPr>
          <a:xfrm>
            <a:off x="2174793" y="3847068"/>
            <a:ext cx="9708290" cy="593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</a:rPr>
              <a:t>Создание автоматизированного комплекса для сортировки мусора</a:t>
            </a:r>
            <a:endParaRPr lang="ru-RU" sz="19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Заголовок 12"/>
          <p:cNvSpPr txBox="1">
            <a:spLocks/>
          </p:cNvSpPr>
          <p:nvPr/>
        </p:nvSpPr>
        <p:spPr>
          <a:xfrm>
            <a:off x="200239" y="4069493"/>
            <a:ext cx="10058402" cy="7702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_AlternaSw" panose="020B0706020207050204" pitchFamily="34" charset="-52"/>
              </a:rPr>
              <a:t>Задачи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_AlternaSw" panose="020B0706020207050204" pitchFamily="34" charset="-52"/>
            </a:endParaRPr>
          </a:p>
        </p:txBody>
      </p:sp>
      <p:sp>
        <p:nvSpPr>
          <p:cNvPr id="7" name="Объект 13"/>
          <p:cNvSpPr txBox="1">
            <a:spLocks/>
          </p:cNvSpPr>
          <p:nvPr/>
        </p:nvSpPr>
        <p:spPr>
          <a:xfrm>
            <a:off x="200240" y="4839731"/>
            <a:ext cx="9895229" cy="2640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Ознакомиться с существующими технологиями сортировки мусора </a:t>
            </a:r>
          </a:p>
          <a:p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Спроектировать и создать автоматизированный комплекс</a:t>
            </a:r>
          </a:p>
          <a:p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Запрограммировать</a:t>
            </a:r>
            <a:endParaRPr lang="ru-RU" sz="19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47756" y="807306"/>
            <a:ext cx="4476633" cy="1219200"/>
          </a:xfrm>
        </p:spPr>
        <p:txBody>
          <a:bodyPr rtlCol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ru-RU" sz="2800" dirty="0" smtClean="0">
                <a:solidFill>
                  <a:schemeClr val="tx2"/>
                </a:solidFill>
                <a:latin typeface="a_AlternaSw" panose="020B0706020207050204" pitchFamily="34" charset="-52"/>
              </a:rPr>
              <a:t>Размер каркаса комплекса </a:t>
            </a:r>
            <a:r>
              <a:rPr lang="ru-RU" sz="2900" dirty="0" smtClean="0">
                <a:solidFill>
                  <a:schemeClr val="tx2"/>
                </a:solidFill>
              </a:rPr>
              <a:t/>
            </a:r>
            <a:br>
              <a:rPr lang="ru-RU" sz="29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600х600х800 </a:t>
            </a:r>
            <a:r>
              <a:rPr lang="ru-RU" sz="2400" dirty="0">
                <a:solidFill>
                  <a:schemeClr val="tx2"/>
                </a:solidFill>
              </a:rPr>
              <a:t>мм</a:t>
            </a:r>
            <a:endParaRPr lang="ru" sz="2400" dirty="0">
              <a:solidFill>
                <a:schemeClr val="tx2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019535" y="4971538"/>
            <a:ext cx="4004854" cy="9741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ru-RU" sz="2900" dirty="0" smtClean="0">
                <a:latin typeface="a_AlternaSw" panose="020B0706020207050204" pitchFamily="34" charset="-52"/>
              </a:rPr>
              <a:t>Программирование в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en-US" sz="2300" dirty="0" smtClean="0"/>
              <a:t>LabVIEW 2013</a:t>
            </a:r>
            <a:endParaRPr lang="ru" sz="23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459892" y="3714768"/>
            <a:ext cx="5548184" cy="16681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_AlternaSw" panose="020B0706020207050204" pitchFamily="34" charset="-52"/>
              </a:rPr>
              <a:t>Определение параметров объекта по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Деформации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200" dirty="0" err="1" smtClean="0">
                <a:solidFill>
                  <a:schemeClr val="accent3">
                    <a:lumMod val="50000"/>
                  </a:schemeClr>
                </a:solidFill>
              </a:rPr>
              <a:t>Светопроводимости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" sz="2200" dirty="0" smtClean="0">
                <a:solidFill>
                  <a:schemeClr val="accent3">
                    <a:lumMod val="50000"/>
                  </a:schemeClr>
                </a:solidFill>
              </a:rPr>
              <a:t>Электропроводимости</a:t>
            </a:r>
            <a:endParaRPr lang="ru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008076" y="2367352"/>
            <a:ext cx="3016313" cy="24425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_AlternaSw" panose="020B0706020207050204" pitchFamily="34" charset="-52"/>
              </a:rPr>
              <a:t>Сортировка на</a:t>
            </a:r>
          </a:p>
          <a:p>
            <a:pPr algn="ctr">
              <a:lnSpc>
                <a:spcPct val="120000"/>
              </a:lnSpc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Пластик </a:t>
            </a:r>
          </a:p>
          <a:p>
            <a:pPr algn="ctr">
              <a:lnSpc>
                <a:spcPct val="120000"/>
              </a:lnSpc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Стекло </a:t>
            </a:r>
          </a:p>
          <a:p>
            <a:pPr algn="ctr">
              <a:lnSpc>
                <a:spcPct val="120000"/>
              </a:lnSpc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Металл</a:t>
            </a:r>
          </a:p>
          <a:p>
            <a:pPr algn="ctr">
              <a:lnSpc>
                <a:spcPct val="120000"/>
              </a:lnSpc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Бумага</a:t>
            </a:r>
          </a:p>
          <a:p>
            <a:pPr algn="ctr">
              <a:lnSpc>
                <a:spcPct val="120000"/>
              </a:lnSpc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Неопределенное</a:t>
            </a:r>
            <a:endParaRPr lang="ru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52117" y="1037458"/>
            <a:ext cx="6166022" cy="2533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800" dirty="0" smtClean="0">
                <a:solidFill>
                  <a:srgbClr val="49274B"/>
                </a:solidFill>
                <a:latin typeface="a_AlternaSw" panose="020B0706020207050204" pitchFamily="34" charset="-52"/>
              </a:rPr>
              <a:t>Для создания использованы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9274B"/>
                </a:solidFill>
              </a:rPr>
              <a:t>Конструктор </a:t>
            </a:r>
            <a:r>
              <a:rPr lang="en-US" sz="2200" dirty="0">
                <a:solidFill>
                  <a:srgbClr val="49274B"/>
                </a:solidFill>
              </a:rPr>
              <a:t>TETRIX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9274B"/>
                </a:solidFill>
              </a:rPr>
              <a:t>Конструктор </a:t>
            </a:r>
            <a:r>
              <a:rPr lang="en-US" sz="2200" dirty="0" smtClean="0">
                <a:solidFill>
                  <a:srgbClr val="49274B"/>
                </a:solidFill>
              </a:rPr>
              <a:t>MATRIX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9274B"/>
                </a:solidFill>
              </a:rPr>
              <a:t>Конструктор </a:t>
            </a:r>
            <a:r>
              <a:rPr lang="en-US" sz="2200" dirty="0" smtClean="0">
                <a:solidFill>
                  <a:srgbClr val="49274B"/>
                </a:solidFill>
              </a:rPr>
              <a:t>Lego </a:t>
            </a:r>
            <a:r>
              <a:rPr lang="en-US" sz="2200" dirty="0" err="1" smtClean="0">
                <a:solidFill>
                  <a:srgbClr val="49274B"/>
                </a:solidFill>
              </a:rPr>
              <a:t>Mindstorms</a:t>
            </a:r>
            <a:r>
              <a:rPr lang="en-US" sz="2200" dirty="0" smtClean="0">
                <a:solidFill>
                  <a:srgbClr val="49274B"/>
                </a:solidFill>
              </a:rPr>
              <a:t> EV3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49274B"/>
                </a:solidFill>
              </a:rPr>
              <a:t>Светодиодная лента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49274B"/>
                </a:solidFill>
              </a:rPr>
              <a:t>Деревянные рейки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природе, представленная в альбомной ориентации (широкоэкранный формат)</Template>
  <TotalTime>43</TotalTime>
  <Words>96</Words>
  <Application>Microsoft Office PowerPoint</Application>
  <PresentationFormat>Широкоэкранный</PresentationFormat>
  <Paragraphs>31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a_AlternaSw</vt:lpstr>
      <vt:lpstr>Arial</vt:lpstr>
      <vt:lpstr>Segoe Print</vt:lpstr>
      <vt:lpstr>Природа 16 х 9</vt:lpstr>
      <vt:lpstr>Автоматизированный комплекс для сортировки мусора</vt:lpstr>
      <vt:lpstr>Актуальность</vt:lpstr>
      <vt:lpstr>Размер каркаса комплекса  600х600х800 мм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Автоматизированный комплекс для сортировки мусора</dc:title>
  <dc:creator>Alex Eremeev</dc:creator>
  <cp:lastModifiedBy>Alex Eremeev</cp:lastModifiedBy>
  <cp:revision>5</cp:revision>
  <dcterms:created xsi:type="dcterms:W3CDTF">2018-08-28T09:00:30Z</dcterms:created>
  <dcterms:modified xsi:type="dcterms:W3CDTF">2018-08-28T09:43:35Z</dcterms:modified>
</cp:coreProperties>
</file>