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387600"/>
          </a:xfrm>
        </p:spPr>
        <p:txBody>
          <a:bodyPr anchor="ctr">
            <a:noAutofit/>
          </a:bodyPr>
          <a:lstStyle/>
          <a:p>
            <a:r>
              <a:rPr lang="en-US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Mincho-UB" panose="02010609010101010101" pitchFamily="1" charset="-128"/>
              </a:rPr>
              <a:t>Smart </a:t>
            </a:r>
            <a:r>
              <a:rPr lang="en-US" sz="4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Mincho-UB" panose="02010609010101010101" pitchFamily="1" charset="-128"/>
              </a:rPr>
              <a:t>Aeroponics</a:t>
            </a:r>
            <a:r>
              <a:rPr lang="en-US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Mincho-UB" panose="02010609010101010101" pitchFamily="1" charset="-128"/>
              </a:rPr>
              <a:t> System</a:t>
            </a:r>
            <a:endParaRPr lang="ru-RU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FMincho-UB" panose="02010609010101010101" pitchFamily="1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6381328"/>
            <a:ext cx="6858000" cy="1655762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POP1-W9" panose="02010609010101010101" pitchFamily="1" charset="-128"/>
              </a:rPr>
              <a:t>Лицей №73 г. Пензы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FPOP1-W9" panose="02010609010101010101" pitchFamily="1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4293096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Создать теплицу, которая будет выращивать растения с заданным витаминным составом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9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Продовольственная проблема человечества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436096" y="1465729"/>
            <a:ext cx="3079254" cy="4711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Пожалуй, вечная проблема человечества-голодание, по данным ООН на сегодняшний день на земле страдает голодом около 1</a:t>
            </a:r>
            <a:r>
              <a:rPr lang="en-US" sz="2000" dirty="0" smtClean="0"/>
              <a:t>/3 </a:t>
            </a:r>
            <a:r>
              <a:rPr lang="ru-RU" sz="2000" dirty="0" smtClean="0"/>
              <a:t>населения Земли! А это около 2.3 миллиардов человек!</a:t>
            </a:r>
            <a:r>
              <a:rPr lang="en-US" sz="2000" dirty="0" smtClean="0"/>
              <a:t> </a:t>
            </a:r>
            <a:r>
              <a:rPr lang="ru-RU" sz="2000" dirty="0" smtClean="0"/>
              <a:t>Для решения этой проблемы был создан наш проект!</a:t>
            </a:r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556792"/>
            <a:ext cx="4811212" cy="289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011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2664296" cy="655272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ru-RU" sz="5500" b="1" dirty="0"/>
              <a:t>Состав</a:t>
            </a:r>
            <a:r>
              <a:rPr lang="en-US" sz="5500" b="1" dirty="0"/>
              <a:t>: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1. Lego Mindstorms EV3.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2. </a:t>
            </a:r>
            <a:r>
              <a:rPr lang="ru-RU" sz="5500" b="1" dirty="0"/>
              <a:t>Плата</a:t>
            </a:r>
            <a:r>
              <a:rPr lang="en-US" sz="5500" b="1" dirty="0"/>
              <a:t>Arduino Uno.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3. </a:t>
            </a:r>
            <a:r>
              <a:rPr lang="ru-RU" sz="5500" b="1" dirty="0"/>
              <a:t>Плата управления электродвигателями </a:t>
            </a:r>
            <a:r>
              <a:rPr lang="en-US" sz="5500" b="1" dirty="0"/>
              <a:t>L298N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4. </a:t>
            </a:r>
            <a:r>
              <a:rPr lang="ru-RU" sz="5500" b="1" dirty="0"/>
              <a:t>Фоторезистор – датчик освещенности.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5. Блок питания ~220В – 12В.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6. </a:t>
            </a:r>
            <a:r>
              <a:rPr lang="en-US" sz="5500" b="1" dirty="0" smtClean="0"/>
              <a:t>RGB</a:t>
            </a:r>
            <a:r>
              <a:rPr lang="ru-RU" sz="5500" b="1" dirty="0" smtClean="0"/>
              <a:t> светодиодная </a:t>
            </a:r>
            <a:r>
              <a:rPr lang="ru-RU" sz="5500" b="1" dirty="0"/>
              <a:t>лента (</a:t>
            </a:r>
            <a:r>
              <a:rPr lang="en-US" sz="5500" b="1" dirty="0"/>
              <a:t>SMD 5050, 30 </a:t>
            </a:r>
            <a:r>
              <a:rPr lang="ru-RU" sz="5500" b="1" dirty="0" err="1"/>
              <a:t>шт</a:t>
            </a:r>
            <a:r>
              <a:rPr lang="ru-RU" sz="5500" b="1" dirty="0"/>
              <a:t>/м).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7. 4 вентилятора.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8. Ультразвуковой испаритель.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9. Датчик метана </a:t>
            </a:r>
            <a:r>
              <a:rPr lang="en-US" sz="5500" b="1" dirty="0"/>
              <a:t>MQ-2.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10. ESP8266.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11. </a:t>
            </a:r>
            <a:r>
              <a:rPr lang="ru-RU" sz="5500" b="1" dirty="0"/>
              <a:t>Температурный датчик </a:t>
            </a:r>
            <a:r>
              <a:rPr lang="en-US" sz="5500" b="1" dirty="0"/>
              <a:t>Lego NXT.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12. </a:t>
            </a:r>
            <a:r>
              <a:rPr lang="ru-RU" sz="5500" b="1" dirty="0"/>
              <a:t>Датчик влажности лаборатории </a:t>
            </a:r>
            <a:r>
              <a:rPr lang="en-US" sz="5500" b="1" dirty="0"/>
              <a:t>Vernier.</a:t>
            </a:r>
          </a:p>
          <a:p>
            <a:pPr>
              <a:lnSpc>
                <a:spcPct val="110000"/>
              </a:lnSpc>
            </a:pPr>
            <a:r>
              <a:rPr lang="en-US" sz="5500" b="1" dirty="0"/>
              <a:t>13. </a:t>
            </a:r>
            <a:r>
              <a:rPr lang="ru-RU" sz="5500" b="1" dirty="0"/>
              <a:t>Керамический обогревательный элемент 220В.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14. Твердотельное реле.</a:t>
            </a:r>
          </a:p>
          <a:p>
            <a:pPr>
              <a:lnSpc>
                <a:spcPct val="110000"/>
              </a:lnSpc>
            </a:pPr>
            <a:r>
              <a:rPr lang="ru-RU" sz="5500" b="1" dirty="0"/>
              <a:t>15. Релейные модули </a:t>
            </a:r>
            <a:r>
              <a:rPr lang="en-US" sz="5500" b="1" dirty="0" err="1"/>
              <a:t>Arduno</a:t>
            </a:r>
            <a:r>
              <a:rPr lang="en-US" sz="5500" b="1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sas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59832" y="3573016"/>
            <a:ext cx="3537967" cy="271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9190" y="2143116"/>
            <a:ext cx="5131573" cy="49835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19872" y="620688"/>
            <a:ext cx="4968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Конструктивные элементы:</a:t>
            </a:r>
            <a:endParaRPr lang="ru-RU" dirty="0"/>
          </a:p>
          <a:p>
            <a:r>
              <a:rPr lang="ru-RU" dirty="0"/>
              <a:t>1. Корпус теплицы из оргстекла.</a:t>
            </a:r>
          </a:p>
          <a:p>
            <a:r>
              <a:rPr lang="ru-RU" dirty="0"/>
              <a:t>2. Корневая труба с контейнерами для растений.</a:t>
            </a:r>
          </a:p>
          <a:p>
            <a:r>
              <a:rPr lang="ru-RU" dirty="0"/>
              <a:t>2. Форсунки подачи питательного раствора к корням растений.</a:t>
            </a:r>
          </a:p>
          <a:p>
            <a:r>
              <a:rPr lang="ru-RU" dirty="0"/>
              <a:t>3. Бачок с питательным раствором и насосом подачи.</a:t>
            </a:r>
          </a:p>
          <a:p>
            <a:r>
              <a:rPr lang="ru-RU" dirty="0"/>
              <a:t>4. Обратные клапаны подачи воздуха установленные на вентиляторах.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97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powerpointbase.com-802</Template>
  <TotalTime>104</TotalTime>
  <Words>214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Smart Aeroponics System</vt:lpstr>
      <vt:lpstr>Продовольственная проблема человечества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Aeroponics System</dc:title>
  <dc:creator>олег</dc:creator>
  <cp:lastModifiedBy>Станислав</cp:lastModifiedBy>
  <cp:revision>12</cp:revision>
  <dcterms:created xsi:type="dcterms:W3CDTF">2018-08-29T06:39:25Z</dcterms:created>
  <dcterms:modified xsi:type="dcterms:W3CDTF">2018-08-29T16:37:15Z</dcterms:modified>
</cp:coreProperties>
</file>