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71" r:id="rId3"/>
    <p:sldId id="27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36" autoAdjust="0"/>
    <p:restoredTop sz="90669" autoAdjust="0"/>
  </p:normalViewPr>
  <p:slideViewPr>
    <p:cSldViewPr>
      <p:cViewPr varScale="1">
        <p:scale>
          <a:sx n="67" d="100"/>
          <a:sy n="67" d="100"/>
        </p:scale>
        <p:origin x="-84" y="-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56F69-8B63-4268-85B5-16DA5170D42A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6DB53-A8EC-4C80-8298-5BB46AA83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F84B30E-B638-4690-921C-44EACAABCED9}" type="slidenum">
              <a:rPr lang="ru-RU"/>
              <a:pPr/>
              <a:t>1</a:t>
            </a:fld>
            <a:endParaRPr lang="ru-RU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Детский технопарк Алтайского края реализует новую модель дополнительного образования. Суть модели состоит в объединение усилий образования, науки, бизнеса и государства на основе принципов государственного частного партнерства для формирования системы ускоренного развития технических способностей детей с целью воспитания инженеров и ученых нового типа. Такая модель призвана обеспечить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подготовку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кадрового резерва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для глобального технологического лидерства России, экономического развития Алтайского края по наиболее актуальным направлениям развития мировой экономики. Таким образом, технопарк «</a:t>
            </a:r>
            <a:r>
              <a:rPr lang="ru-RU" sz="1200" kern="1200" dirty="0" err="1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Кванториум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» призван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воспитать инженеров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прежде всего для высокотехнологичных отраслей экономики Алтайского края. </a:t>
            </a:r>
            <a:endParaRPr lang="ru-RU" dirty="0" smtClean="0">
              <a:latin typeface="Calibri" pitchFamily="32" charset="0"/>
              <a:ea typeface="Microsoft YaHei" charset="-122"/>
            </a:endParaRP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BBF93C1-F742-4CBE-BB0D-BBCB5C22912F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ru-RU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5793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F84B30E-B638-4690-921C-44EACAABCED9}" type="slidenum">
              <a:rPr lang="ru-RU"/>
              <a:pPr/>
              <a:t>2</a:t>
            </a:fld>
            <a:endParaRPr lang="ru-RU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Детский технопарк Алтайского края реализует новую модель дополнительного образования. Суть модели состоит в объединение усилий образования, науки, бизнеса и государства на основе принципов государственного частного партнерства для формирования системы ускоренного развития технических способностей детей с целью воспитания инженеров и ученых нового типа. Такая модель призвана обеспечить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подготовку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кадрового резерва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для глобального технологического лидерства России, экономического развития Алтайского края по наиболее актуальным направлениям развития мировой экономики. Таким образом, технопарк «</a:t>
            </a:r>
            <a:r>
              <a:rPr lang="ru-RU" sz="1200" kern="1200" dirty="0" err="1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Кванториум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» призван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воспитать инженеров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прежде всего для высокотехнологичных отраслей экономики Алтайского края. </a:t>
            </a:r>
            <a:endParaRPr lang="ru-RU" dirty="0" smtClean="0">
              <a:latin typeface="Calibri" pitchFamily="32" charset="0"/>
              <a:ea typeface="Microsoft YaHei" charset="-122"/>
            </a:endParaRP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BBF93C1-F742-4CBE-BB0D-BBCB5C22912F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ru-RU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5793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F84B30E-B638-4690-921C-44EACAABCED9}" type="slidenum">
              <a:rPr lang="ru-RU"/>
              <a:pPr/>
              <a:t>3</a:t>
            </a:fld>
            <a:endParaRPr lang="ru-RU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Детский технопарк Алтайского края реализует новую модель дополнительного образования. Суть модели состоит в объединение усилий образования, науки, бизнеса и государства на основе принципов государственного частного партнерства для формирования системы ускоренного развития технических способностей детей с целью воспитания инженеров и ученых нового типа. Такая модель призвана обеспечить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подготовку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кадрового резерва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для глобального технологического лидерства России, экономического развития Алтайского края по наиболее актуальным направлениям развития мировой экономики. Таким образом, технопарк «</a:t>
            </a:r>
            <a:r>
              <a:rPr lang="ru-RU" sz="1200" kern="1200" dirty="0" err="1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Кванториум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» призван </a:t>
            </a:r>
            <a:r>
              <a:rPr lang="ru-RU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воспитать инженеров</a:t>
            </a:r>
            <a:r>
              <a:rPr lang="ru-RU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прежде всего для высокотехнологичных отраслей экономики Алтайского края. </a:t>
            </a:r>
            <a:endParaRPr lang="ru-RU" dirty="0" smtClean="0">
              <a:latin typeface="Calibri" pitchFamily="32" charset="0"/>
              <a:ea typeface="Microsoft YaHei" charset="-122"/>
            </a:endParaRP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BBF93C1-F742-4CBE-BB0D-BBCB5C22912F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ru-RU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579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3000" r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1293-777F-48F6-B064-42D1C5466DDF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D2C1-36CF-4CDA-B4D0-ED165E18A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4364188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оздание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автоматизированной системы распределения шатунов по весовым группам,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исключающую процесс снятия металла с бобышек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588641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исследования: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 шатуна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5150006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исследования: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втоматизированная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развесовки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шатунов</a:t>
            </a:r>
            <a:endParaRPr lang="ru-RU" sz="20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14348" y="71414"/>
            <a:ext cx="77867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Автоматизированная система распределения шатунов ДВС по весовым группам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1142984"/>
            <a:ext cx="80724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Барнаултрансмаш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один из старейших в городе, имеющий полный производственно-технологический цикл ДВС для тяжелой промышленной техники. Двигатель УТД-20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образный,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шестицилиндровый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дизель. Для устойчивой и надежной работы двигателя очень важен весовой баланс попарно работающих цилиндров. Эта задача решается методом подбора веса шатунов и поршневой группы путем стачивания лишнего веса с бобышек. Это трудоёмкий процесс вовлечения производственных ресурсов и человеческого труда.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 задумали оригинальную систему сортировки шатунов по весу для достижения минимального разновеса между ними в одном комплекте.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491206"/>
      </p:ext>
    </p:extLst>
  </p:cSld>
  <p:clrMapOvr>
    <a:masterClrMapping/>
  </p:clrMapOvr>
  <p:transition spd="med" advTm="11232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85786" y="3214686"/>
            <a:ext cx="800105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запуску программы манипулятор  кладет шатун на весы. Значение веса шатуна выводится на экран и сохраняется в памяти микроконтроллера.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Взвесив шатун манипулятор переносит его в ячейку своей очередности и возвращается к пункту приема. Цикл повторяется для всех ячеек.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Заполнив ячейки, микроконтроллер сортирует значения веса по возрастанию, затем выводит их на дисплей в левый столбик, а в правый столбик очередность.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Завершив вычисления, манипулятор начинает собирать комплекты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шатунов в тару.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285749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Алгоритм работы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1071546"/>
            <a:ext cx="7715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Пункт приема.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Контрольно-измерительный прибор (весы).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Ячеистая лента.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Манипулятор с тремя степенями свободы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подвешенной платформе.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Конвейер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контейнерами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отсортированных шатунов.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357166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Устройство собрано на платформе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Lego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MindstormsEV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и состоит из следующих компонентов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491206"/>
      </p:ext>
    </p:extLst>
  </p:cSld>
  <p:clrMapOvr>
    <a:masterClrMapping/>
  </p:clrMapOvr>
  <p:transition spd="med" advTm="11232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714620"/>
            <a:ext cx="76438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Испытание системы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Прототип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автоматизированной системы распределения шатунов по весовым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группам был 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родемонстрирован технологам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завода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Барнаултрансмаш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Получена экспертная оценка.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5357826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Шатуны производятся методом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горячей штамповки (ковки)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вероятны образцы, превышающие допустимый вес в 6,8 кг. В этом случае, чтобы не отправлять деталь в брак, всё же придется снять с неё лишний металл.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14348" y="357166"/>
            <a:ext cx="778674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794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создана с помощью программного обеспечения 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Lego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MindstormsEV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Вес шатунов записывается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массив, значения сортируются методом «пузырька».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завершению цикла первоначальные значения веса шатунов копируются в массив V3 для дальнейшего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использования. </a:t>
            </a:r>
            <a:r>
              <a:rPr lang="ru-RU" sz="2000" baseline="0" dirty="0" smtClean="0">
                <a:latin typeface="Times New Roman" pitchFamily="18" charset="0"/>
                <a:cs typeface="Times New Roman" pitchFamily="18" charset="0"/>
              </a:rPr>
              <a:t>Каждое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 сопровождается выводом на экран.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Далее начинается физическая сортировка шатунов. Происходит работа манипулятора по выборке с конвейера шатунов в определенном порядке.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-57943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85786" y="4071942"/>
            <a:ext cx="7643866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Заключение экспертов: после устранения вышеперечисленных недостатков,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автоматизированная система распределения шатунов по весовым группам,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ЧАСТИЧНО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исключающая процесс снятия металла с бобышек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имеет место быть в производстве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491206"/>
      </p:ext>
    </p:extLst>
  </p:cSld>
  <p:clrMapOvr>
    <a:masterClrMapping/>
  </p:clrMapOvr>
  <p:transition spd="med" advTm="11232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1643</TotalTime>
  <Words>673</Words>
  <Application>Microsoft Office PowerPoint</Application>
  <PresentationFormat>Экран (4:3)</PresentationFormat>
  <Paragraphs>32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Владимир</cp:lastModifiedBy>
  <cp:revision>92</cp:revision>
  <dcterms:created xsi:type="dcterms:W3CDTF">2017-11-25T09:51:16Z</dcterms:created>
  <dcterms:modified xsi:type="dcterms:W3CDTF">2018-08-30T02:48:07Z</dcterms:modified>
</cp:coreProperties>
</file>