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03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9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45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4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21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74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06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1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060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86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73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060D8-81AD-4889-BE01-0C1A1A89C6AF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5B9A-FD46-42B4-950B-FEA24EAB9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7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pp.userapi.com/c845018/v845018083/d6796/8gMuaXlu4dw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8"/>
          <a:stretch/>
        </p:blipFill>
        <p:spPr bwMode="auto">
          <a:xfrm>
            <a:off x="0" y="14514"/>
            <a:ext cx="12192000" cy="684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74356" y="2352376"/>
            <a:ext cx="10198444" cy="1460095"/>
          </a:xfrm>
          <a:prstGeom prst="rect">
            <a:avLst/>
          </a:prstGeom>
          <a:solidFill>
            <a:schemeClr val="bg1">
              <a:lumMod val="75000"/>
              <a:alpha val="3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glow>
              <a:schemeClr val="accent1"/>
            </a:glow>
            <a:outerShdw sx="1000" sy="1000" algn="ctr" rotWithShape="0">
              <a:schemeClr val="bg1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15644" y="2469220"/>
            <a:ext cx="935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Актуальность проекта: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80% России находится в зоне рискованного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земледелия (не стабильный климат)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Государством активно спонсируются программы по точному земледелию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Снижение затрат на производство ведет к повышению прибыли производителя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48748" y="1459827"/>
            <a:ext cx="10198444" cy="795646"/>
          </a:xfrm>
          <a:prstGeom prst="rect">
            <a:avLst/>
          </a:prstGeom>
          <a:solidFill>
            <a:schemeClr val="bg1">
              <a:lumMod val="75000"/>
              <a:alpha val="3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glow>
              <a:schemeClr val="accent1"/>
            </a:glow>
            <a:outerShdw sx="1000" sy="1000" algn="ctr" rotWithShape="0">
              <a:schemeClr val="bg1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11430" y="88797"/>
            <a:ext cx="6390409" cy="1264279"/>
          </a:xfrm>
          <a:prstGeom prst="roundRect">
            <a:avLst/>
          </a:prstGeom>
          <a:solidFill>
            <a:srgbClr val="FFFF66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Агро</a:t>
            </a:r>
            <a:r>
              <a:rPr lang="en-US" sz="9600" b="1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NEXT</a:t>
            </a:r>
            <a:endParaRPr lang="ru-RU" sz="9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74356" y="3957954"/>
            <a:ext cx="10198444" cy="2616101"/>
          </a:xfrm>
          <a:prstGeom prst="rect">
            <a:avLst/>
          </a:prstGeom>
          <a:solidFill>
            <a:schemeClr val="bg1">
              <a:lumMod val="75000"/>
              <a:alpha val="3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glow>
              <a:schemeClr val="accent1"/>
            </a:glow>
            <a:outerShdw sx="1000" sy="1000" algn="ctr" rotWithShape="0">
              <a:schemeClr val="bg1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55159" y="1534484"/>
            <a:ext cx="105856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</a:rPr>
              <a:t>И</a:t>
            </a:r>
            <a:r>
              <a:rPr lang="ru-RU" b="1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дея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b="1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проекта</a:t>
            </a:r>
            <a:r>
              <a:rPr lang="ru-RU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 –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создание автономного робота, который укрывает посевы специальной 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биоразлагаемой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 тканью малой плотности, в состав которой внесены органические удобрения.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5644" y="4084361"/>
            <a:ext cx="98646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Цель проекта: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Представить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концепцию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ткани, выполняющей несколько задач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защита от заморозков, обеспечение оптимального баланса дневных и ночных температур, сохранение испаренной с почвы влаги (снижение норм полива), точно дозированное удобрение посевов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Создать робота,  способного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Перемещаться по полю в автономном и полуавтономном режим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Осуществлять выбор режимов работы с дистанционного пульта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Осуществлять покрытие поля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нанотехнологичной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тканью в зависимости от его модификации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81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pp.userapi.com/c845018/v845018083/d6796/8gMuaXlu4dw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8"/>
          <a:stretch/>
        </p:blipFill>
        <p:spPr bwMode="auto">
          <a:xfrm>
            <a:off x="0" y="14514"/>
            <a:ext cx="12192000" cy="684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78903" y="1924459"/>
            <a:ext cx="5091981" cy="4525768"/>
          </a:xfrm>
          <a:prstGeom prst="rect">
            <a:avLst/>
          </a:prstGeom>
          <a:solidFill>
            <a:schemeClr val="bg1">
              <a:lumMod val="75000"/>
              <a:alpha val="3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glow>
              <a:schemeClr val="accent1"/>
            </a:glow>
            <a:outerShdw sx="1000" sy="1000" algn="ctr" rotWithShape="0">
              <a:schemeClr val="bg1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33341" y="2063684"/>
            <a:ext cx="49991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Движение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4х колесная платформа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2 колеса ведущие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Управляется изменением скорости каждого из них</a:t>
            </a: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Управление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Дистанционное </a:t>
            </a: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Время автономной работы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В движении 30 минут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В ожидании 5 часов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Габариты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, мм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ШхВхГ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253х286х364</a:t>
            </a: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Катушка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.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Параметры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материала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, мм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ДхШ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1000х250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383604" y="117674"/>
            <a:ext cx="3694572" cy="998858"/>
          </a:xfrm>
          <a:prstGeom prst="roundRect">
            <a:avLst/>
          </a:prstGeom>
          <a:solidFill>
            <a:srgbClr val="FFFF66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Агро</a:t>
            </a:r>
            <a:r>
              <a:rPr lang="en-US" sz="6000" b="1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NEXT</a:t>
            </a:r>
            <a:endParaRPr lang="ru-RU" sz="6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0383" y="1271099"/>
            <a:ext cx="5529020" cy="625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Технические характеристики</a:t>
            </a:r>
            <a:r>
              <a:rPr lang="en-US" sz="3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  <a:endParaRPr lang="ru-RU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66932" y="1290771"/>
            <a:ext cx="5529020" cy="625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Описание принципа работы</a:t>
            </a:r>
            <a:r>
              <a:rPr lang="en-US" sz="3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  <a:endParaRPr lang="ru-RU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32523" y="1924458"/>
            <a:ext cx="5091981" cy="4525768"/>
          </a:xfrm>
          <a:prstGeom prst="rect">
            <a:avLst/>
          </a:prstGeom>
          <a:solidFill>
            <a:schemeClr val="bg1">
              <a:lumMod val="75000"/>
              <a:alpha val="3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glow>
              <a:schemeClr val="accent1"/>
            </a:glow>
            <a:outerShdw sx="1000" sy="1000" algn="ctr" rotWithShape="0">
              <a:schemeClr val="bg1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510134" y="2476014"/>
            <a:ext cx="473675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algn="just"/>
            <a:r>
              <a:rPr lang="ru-RU" dirty="0" smtClean="0">
                <a:latin typeface="Arial Narrow" panose="020B0606020202030204" pitchFamily="34" charset="0"/>
              </a:rPr>
              <a:t>Условно </a:t>
            </a:r>
            <a:r>
              <a:rPr lang="ru-RU" dirty="0">
                <a:latin typeface="Arial Narrow" panose="020B0606020202030204" pitchFamily="34" charset="0"/>
              </a:rPr>
              <a:t>код можно разделить на 3 части. Первая часть отвечает за ожидание команды на запуск одной из подпрограмм. И, собственно, 2 ветви, по одной из которых мы можем пойти в зависимости от режима. Внутри каждой ветви есть блок, отвечающий за принятие команды на выход из нее и возврату к исходному состоянию. Также была реализована функция подсчета размотанного материала и вывода состояния (переменная </a:t>
            </a:r>
            <a:r>
              <a:rPr lang="en-US" dirty="0" err="1">
                <a:latin typeface="Arial Narrow" panose="020B0606020202030204" pitchFamily="34" charset="0"/>
              </a:rPr>
              <a:t>Sost</a:t>
            </a:r>
            <a:r>
              <a:rPr lang="ru-RU" dirty="0">
                <a:latin typeface="Arial Narrow" panose="020B0606020202030204" pitchFamily="34" charset="0"/>
              </a:rPr>
              <a:t>) на дисплей для удобной отладки и информирования пользователя.</a:t>
            </a:r>
            <a:endParaRPr lang="ru-RU" dirty="0">
              <a:effectLst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414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pp.userapi.com/c845018/v845018083/d6796/8gMuaXlu4dw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8"/>
          <a:stretch/>
        </p:blipFill>
        <p:spPr bwMode="auto">
          <a:xfrm>
            <a:off x="0" y="14514"/>
            <a:ext cx="12192000" cy="684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62125" y="1919977"/>
            <a:ext cx="8667750" cy="2484491"/>
          </a:xfrm>
          <a:prstGeom prst="rect">
            <a:avLst/>
          </a:prstGeom>
          <a:solidFill>
            <a:schemeClr val="bg1">
              <a:lumMod val="75000"/>
              <a:alpha val="3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glow>
              <a:schemeClr val="accent1"/>
            </a:glow>
            <a:outerShdw sx="1000" sy="1000" algn="ctr" rotWithShape="0">
              <a:schemeClr val="bg1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73614" y="2071749"/>
            <a:ext cx="61781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Использованное оборудование: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Ноутбук - 1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Набор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LEGO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Mindstorms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EV3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- 1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Детали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LEGO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3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D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принтер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picaso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3d designer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- 1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62125" y="4633086"/>
            <a:ext cx="8667750" cy="1724246"/>
          </a:xfrm>
          <a:prstGeom prst="rect">
            <a:avLst/>
          </a:prstGeom>
          <a:solidFill>
            <a:schemeClr val="bg1">
              <a:lumMod val="75000"/>
              <a:alpha val="3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  <a:effectLst>
            <a:glow>
              <a:schemeClr val="accent1"/>
            </a:glow>
            <a:outerShdw sx="1000" sy="1000" algn="ctr" rotWithShape="0">
              <a:schemeClr val="bg1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073614" y="4633086"/>
            <a:ext cx="61781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 Narrow" panose="020B0606020202030204" pitchFamily="34" charset="0"/>
              </a:rPr>
              <a:t>Используемые технологии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Аддитивные технологии (3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D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печать)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Технология визуального программирования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Паттерн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State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383604" y="117674"/>
            <a:ext cx="3694572" cy="998858"/>
          </a:xfrm>
          <a:prstGeom prst="roundRect">
            <a:avLst/>
          </a:prstGeom>
          <a:solidFill>
            <a:srgbClr val="FFFF66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Агро</a:t>
            </a:r>
            <a:r>
              <a:rPr lang="en-US" sz="6000" b="1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NEXT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7756523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293</Words>
  <Application>Microsoft Office PowerPoint</Application>
  <PresentationFormat>Широкоэкранный</PresentationFormat>
  <Paragraphs>39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Ваня</cp:lastModifiedBy>
  <cp:revision>21</cp:revision>
  <dcterms:created xsi:type="dcterms:W3CDTF">2018-08-29T07:37:32Z</dcterms:created>
  <dcterms:modified xsi:type="dcterms:W3CDTF">2018-08-29T19:15:26Z</dcterms:modified>
</cp:coreProperties>
</file>