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5"/>
  </p:notesMasterIdLst>
  <p:sldIdLst>
    <p:sldId id="280" r:id="rId2"/>
    <p:sldId id="282" r:id="rId3"/>
    <p:sldId id="283" r:id="rId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4" d="100"/>
          <a:sy n="64" d="100"/>
        </p:scale>
        <p:origin x="-3408" y="-126"/>
      </p:cViewPr>
      <p:guideLst>
        <p:guide orient="horz" pos="3107"/>
        <p:guide pos="2121"/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52719-BBE4-4D0D-9DF4-6E05B855535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54FDECB-B669-436D-9034-703769B8E5A5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Исследование</a:t>
          </a:r>
          <a:endParaRPr lang="ru-RU" b="1" dirty="0">
            <a:solidFill>
              <a:srgbClr val="FF0000"/>
            </a:solidFill>
          </a:endParaRPr>
        </a:p>
      </dgm:t>
    </dgm:pt>
    <dgm:pt modelId="{89695555-C966-4F7B-AEE4-7428273DC971}" type="parTrans" cxnId="{E661FA7F-4BF2-4C7F-84CC-9F002AE935DF}">
      <dgm:prSet/>
      <dgm:spPr/>
      <dgm:t>
        <a:bodyPr/>
        <a:lstStyle/>
        <a:p>
          <a:endParaRPr lang="ru-RU"/>
        </a:p>
      </dgm:t>
    </dgm:pt>
    <dgm:pt modelId="{4598980D-ED18-4761-981B-56E3D6A8F28B}" type="sibTrans" cxnId="{E661FA7F-4BF2-4C7F-84CC-9F002AE935DF}">
      <dgm:prSet/>
      <dgm:spPr/>
      <dgm:t>
        <a:bodyPr/>
        <a:lstStyle/>
        <a:p>
          <a:endParaRPr lang="ru-RU"/>
        </a:p>
      </dgm:t>
    </dgm:pt>
    <dgm:pt modelId="{6827A95F-358C-473B-96EB-75B591ABE508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СМИ</a:t>
          </a:r>
          <a:endParaRPr lang="ru-RU" b="1" dirty="0">
            <a:solidFill>
              <a:srgbClr val="FF0000"/>
            </a:solidFill>
          </a:endParaRPr>
        </a:p>
      </dgm:t>
    </dgm:pt>
    <dgm:pt modelId="{3B886B94-6075-429B-97B1-D11E80A09C2B}" type="parTrans" cxnId="{2ECAFB0F-6A25-4178-88B2-667D94A771DF}">
      <dgm:prSet/>
      <dgm:spPr/>
      <dgm:t>
        <a:bodyPr/>
        <a:lstStyle/>
        <a:p>
          <a:endParaRPr lang="ru-RU"/>
        </a:p>
      </dgm:t>
    </dgm:pt>
    <dgm:pt modelId="{3FC64A84-9DE1-41A4-8DA2-E70A69E960FE}" type="sibTrans" cxnId="{2ECAFB0F-6A25-4178-88B2-667D94A771DF}">
      <dgm:prSet/>
      <dgm:spPr/>
      <dgm:t>
        <a:bodyPr/>
        <a:lstStyle/>
        <a:p>
          <a:endParaRPr lang="ru-RU"/>
        </a:p>
      </dgm:t>
    </dgm:pt>
    <dgm:pt modelId="{ADD13C17-15F8-44D5-A3AB-E98CC9EF017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FF0000"/>
              </a:solidFill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FF0000"/>
              </a:solidFill>
            </a:rPr>
            <a:t>  12.04.18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FF0000"/>
              </a:solidFill>
            </a:rPr>
            <a:t>  21.05.21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2400" b="1" dirty="0">
            <a:solidFill>
              <a:srgbClr val="FF0000"/>
            </a:solidFill>
          </a:endParaRPr>
        </a:p>
      </dgm:t>
    </dgm:pt>
    <dgm:pt modelId="{CD3FC369-D3C2-4AAC-9266-A4931C440389}" type="parTrans" cxnId="{3D5D51D2-4B54-4FFD-8A55-8405020E8A97}">
      <dgm:prSet/>
      <dgm:spPr/>
      <dgm:t>
        <a:bodyPr/>
        <a:lstStyle/>
        <a:p>
          <a:endParaRPr lang="ru-RU"/>
        </a:p>
      </dgm:t>
    </dgm:pt>
    <dgm:pt modelId="{BEF89344-6649-4C3B-80F3-1343358DA82A}" type="sibTrans" cxnId="{3D5D51D2-4B54-4FFD-8A55-8405020E8A97}">
      <dgm:prSet/>
      <dgm:spPr/>
      <dgm:t>
        <a:bodyPr/>
        <a:lstStyle/>
        <a:p>
          <a:endParaRPr lang="ru-RU"/>
        </a:p>
      </dgm:t>
    </dgm:pt>
    <dgm:pt modelId="{8434678E-CD72-4A85-A8F7-A7F240441CF0}" type="pres">
      <dgm:prSet presAssocID="{A2C52719-BBE4-4D0D-9DF4-6E05B8555354}" presName="compositeShape" presStyleCnt="0">
        <dgm:presLayoutVars>
          <dgm:dir/>
          <dgm:resizeHandles/>
        </dgm:presLayoutVars>
      </dgm:prSet>
      <dgm:spPr/>
    </dgm:pt>
    <dgm:pt modelId="{0D0CCA62-9205-4F9D-9908-89945F7E56CC}" type="pres">
      <dgm:prSet presAssocID="{A2C52719-BBE4-4D0D-9DF4-6E05B8555354}" presName="pyramid" presStyleLbl="node1" presStyleIdx="0" presStyleCnt="1"/>
      <dgm:spPr/>
    </dgm:pt>
    <dgm:pt modelId="{26E93908-7D36-4ABB-9702-D721214F5209}" type="pres">
      <dgm:prSet presAssocID="{A2C52719-BBE4-4D0D-9DF4-6E05B8555354}" presName="theList" presStyleCnt="0"/>
      <dgm:spPr/>
    </dgm:pt>
    <dgm:pt modelId="{079A9416-B8F3-4A7C-95F4-507E50C46247}" type="pres">
      <dgm:prSet presAssocID="{854FDECB-B669-436D-9034-703769B8E5A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D177A-0664-4EBC-B496-EF9E058222A4}" type="pres">
      <dgm:prSet presAssocID="{854FDECB-B669-436D-9034-703769B8E5A5}" presName="aSpace" presStyleCnt="0"/>
      <dgm:spPr/>
    </dgm:pt>
    <dgm:pt modelId="{79826190-FD1E-4F9D-A095-7DEC2A06EF0F}" type="pres">
      <dgm:prSet presAssocID="{6827A95F-358C-473B-96EB-75B591ABE50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A084F-5147-4454-970D-57DA6A144F97}" type="pres">
      <dgm:prSet presAssocID="{6827A95F-358C-473B-96EB-75B591ABE508}" presName="aSpace" presStyleCnt="0"/>
      <dgm:spPr/>
    </dgm:pt>
    <dgm:pt modelId="{44346D6B-9649-431A-A00C-F0B7102780F0}" type="pres">
      <dgm:prSet presAssocID="{ADD13C17-15F8-44D5-A3AB-E98CC9EF0173}" presName="aNode" presStyleLbl="fgAcc1" presStyleIdx="2" presStyleCnt="3" custLinFactNeighborX="140" custLinFactNeighborY="-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E2677-BE05-420E-9B7E-15A9F32467DE}" type="pres">
      <dgm:prSet presAssocID="{ADD13C17-15F8-44D5-A3AB-E98CC9EF0173}" presName="aSpace" presStyleCnt="0"/>
      <dgm:spPr/>
    </dgm:pt>
  </dgm:ptLst>
  <dgm:cxnLst>
    <dgm:cxn modelId="{7ED07C83-4119-4B62-BEA3-0D006310424C}" type="presOf" srcId="{A2C52719-BBE4-4D0D-9DF4-6E05B8555354}" destId="{8434678E-CD72-4A85-A8F7-A7F240441CF0}" srcOrd="0" destOrd="0" presId="urn:microsoft.com/office/officeart/2005/8/layout/pyramid2"/>
    <dgm:cxn modelId="{4C6FD781-2923-4C6C-B6F2-8244F1BF1B24}" type="presOf" srcId="{ADD13C17-15F8-44D5-A3AB-E98CC9EF0173}" destId="{44346D6B-9649-431A-A00C-F0B7102780F0}" srcOrd="0" destOrd="0" presId="urn:microsoft.com/office/officeart/2005/8/layout/pyramid2"/>
    <dgm:cxn modelId="{3D5D51D2-4B54-4FFD-8A55-8405020E8A97}" srcId="{A2C52719-BBE4-4D0D-9DF4-6E05B8555354}" destId="{ADD13C17-15F8-44D5-A3AB-E98CC9EF0173}" srcOrd="2" destOrd="0" parTransId="{CD3FC369-D3C2-4AAC-9266-A4931C440389}" sibTransId="{BEF89344-6649-4C3B-80F3-1343358DA82A}"/>
    <dgm:cxn modelId="{FF1158E9-4A01-4948-B014-9877EA91B115}" type="presOf" srcId="{854FDECB-B669-436D-9034-703769B8E5A5}" destId="{079A9416-B8F3-4A7C-95F4-507E50C46247}" srcOrd="0" destOrd="0" presId="urn:microsoft.com/office/officeart/2005/8/layout/pyramid2"/>
    <dgm:cxn modelId="{87C43626-A518-466D-9137-4B2841BE0C50}" type="presOf" srcId="{6827A95F-358C-473B-96EB-75B591ABE508}" destId="{79826190-FD1E-4F9D-A095-7DEC2A06EF0F}" srcOrd="0" destOrd="0" presId="urn:microsoft.com/office/officeart/2005/8/layout/pyramid2"/>
    <dgm:cxn modelId="{E661FA7F-4BF2-4C7F-84CC-9F002AE935DF}" srcId="{A2C52719-BBE4-4D0D-9DF4-6E05B8555354}" destId="{854FDECB-B669-436D-9034-703769B8E5A5}" srcOrd="0" destOrd="0" parTransId="{89695555-C966-4F7B-AEE4-7428273DC971}" sibTransId="{4598980D-ED18-4761-981B-56E3D6A8F28B}"/>
    <dgm:cxn modelId="{2ECAFB0F-6A25-4178-88B2-667D94A771DF}" srcId="{A2C52719-BBE4-4D0D-9DF4-6E05B8555354}" destId="{6827A95F-358C-473B-96EB-75B591ABE508}" srcOrd="1" destOrd="0" parTransId="{3B886B94-6075-429B-97B1-D11E80A09C2B}" sibTransId="{3FC64A84-9DE1-41A4-8DA2-E70A69E960FE}"/>
    <dgm:cxn modelId="{658E5F87-10D5-423A-BFA8-A2C30DAEAB96}" type="presParOf" srcId="{8434678E-CD72-4A85-A8F7-A7F240441CF0}" destId="{0D0CCA62-9205-4F9D-9908-89945F7E56CC}" srcOrd="0" destOrd="0" presId="urn:microsoft.com/office/officeart/2005/8/layout/pyramid2"/>
    <dgm:cxn modelId="{B26AF850-0930-479E-AAC8-B61C40504148}" type="presParOf" srcId="{8434678E-CD72-4A85-A8F7-A7F240441CF0}" destId="{26E93908-7D36-4ABB-9702-D721214F5209}" srcOrd="1" destOrd="0" presId="urn:microsoft.com/office/officeart/2005/8/layout/pyramid2"/>
    <dgm:cxn modelId="{C6DC23EA-BA92-46FB-BEAC-1F8334930CDF}" type="presParOf" srcId="{26E93908-7D36-4ABB-9702-D721214F5209}" destId="{079A9416-B8F3-4A7C-95F4-507E50C46247}" srcOrd="0" destOrd="0" presId="urn:microsoft.com/office/officeart/2005/8/layout/pyramid2"/>
    <dgm:cxn modelId="{763F9A45-A90C-448C-8B3D-FD525A696E9A}" type="presParOf" srcId="{26E93908-7D36-4ABB-9702-D721214F5209}" destId="{14FD177A-0664-4EBC-B496-EF9E058222A4}" srcOrd="1" destOrd="0" presId="urn:microsoft.com/office/officeart/2005/8/layout/pyramid2"/>
    <dgm:cxn modelId="{9A6A1407-6208-4CE7-A649-6F4E0BF95C7C}" type="presParOf" srcId="{26E93908-7D36-4ABB-9702-D721214F5209}" destId="{79826190-FD1E-4F9D-A095-7DEC2A06EF0F}" srcOrd="2" destOrd="0" presId="urn:microsoft.com/office/officeart/2005/8/layout/pyramid2"/>
    <dgm:cxn modelId="{8D364791-90D8-4BF6-B09D-FD7BE3FAA5A1}" type="presParOf" srcId="{26E93908-7D36-4ABB-9702-D721214F5209}" destId="{3C4A084F-5147-4454-970D-57DA6A144F97}" srcOrd="3" destOrd="0" presId="urn:microsoft.com/office/officeart/2005/8/layout/pyramid2"/>
    <dgm:cxn modelId="{120509DB-ADD6-498B-BB61-AE8272978679}" type="presParOf" srcId="{26E93908-7D36-4ABB-9702-D721214F5209}" destId="{44346D6B-9649-431A-A00C-F0B7102780F0}" srcOrd="4" destOrd="0" presId="urn:microsoft.com/office/officeart/2005/8/layout/pyramid2"/>
    <dgm:cxn modelId="{A4925234-5A02-4BFA-8747-8CABF65D44CD}" type="presParOf" srcId="{26E93908-7D36-4ABB-9702-D721214F5209}" destId="{FF8E2677-BE05-420E-9B7E-15A9F32467D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CCA62-9205-4F9D-9908-89945F7E56CC}">
      <dsp:nvSpPr>
        <dsp:cNvPr id="0" name=""/>
        <dsp:cNvSpPr/>
      </dsp:nvSpPr>
      <dsp:spPr>
        <a:xfrm>
          <a:off x="972865" y="0"/>
          <a:ext cx="4882703" cy="488270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A9416-B8F3-4A7C-95F4-507E50C46247}">
      <dsp:nvSpPr>
        <dsp:cNvPr id="0" name=""/>
        <dsp:cNvSpPr/>
      </dsp:nvSpPr>
      <dsp:spPr>
        <a:xfrm>
          <a:off x="3414217" y="490892"/>
          <a:ext cx="3173757" cy="115582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Исследование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3470640" y="547315"/>
        <a:ext cx="3060911" cy="1042981"/>
      </dsp:txXfrm>
    </dsp:sp>
    <dsp:sp modelId="{79826190-FD1E-4F9D-A095-7DEC2A06EF0F}">
      <dsp:nvSpPr>
        <dsp:cNvPr id="0" name=""/>
        <dsp:cNvSpPr/>
      </dsp:nvSpPr>
      <dsp:spPr>
        <a:xfrm>
          <a:off x="3414217" y="1791198"/>
          <a:ext cx="3173757" cy="115582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СМИ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3470640" y="1847621"/>
        <a:ext cx="3060911" cy="1042981"/>
      </dsp:txXfrm>
    </dsp:sp>
    <dsp:sp modelId="{44346D6B-9649-431A-A00C-F0B7102780F0}">
      <dsp:nvSpPr>
        <dsp:cNvPr id="0" name=""/>
        <dsp:cNvSpPr/>
      </dsp:nvSpPr>
      <dsp:spPr>
        <a:xfrm>
          <a:off x="3418660" y="3090526"/>
          <a:ext cx="3173757" cy="11558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  12.04.18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  21.05.21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FF0000"/>
            </a:solidFill>
          </a:endParaRPr>
        </a:p>
      </dsp:txBody>
      <dsp:txXfrm>
        <a:off x="3475083" y="3146949"/>
        <a:ext cx="3060911" cy="104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422" cy="49912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148" y="0"/>
            <a:ext cx="2930421" cy="49912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8AC25A0F-262E-434F-94CD-3C955629D297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39" y="4784885"/>
            <a:ext cx="5409887" cy="3914614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88"/>
            <a:ext cx="2930422" cy="4991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148" y="9443388"/>
            <a:ext cx="2930421" cy="4991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3E6E670F-0589-4164-9492-8D6DC2BCD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61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886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33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09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217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89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787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4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85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8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0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02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6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6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4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B87ED8-B387-4069-AB28-ED9F6E6DA96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085361-5919-4BD3-80D4-66E5BDDE5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6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0524060"/>
              </p:ext>
            </p:extLst>
          </p:nvPr>
        </p:nvGraphicFramePr>
        <p:xfrm>
          <a:off x="899592" y="1340768"/>
          <a:ext cx="7560840" cy="488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 descr="\\192.168.0.131\обмен_колледж\Чейметова Т.В\От Рагозиной Т.М\банка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89895"/>
            <a:ext cx="1040476" cy="105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Татьяна\AppData\Local\Microsoft\Windows\Temporary Internet Files\Content.Word\чек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87789"/>
            <a:ext cx="714375" cy="10565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620688"/>
            <a:ext cx="7704856" cy="57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ЦЕЛЬ - создать </a:t>
            </a:r>
            <a:r>
              <a:rPr lang="ru-RU" b="1" dirty="0">
                <a:solidFill>
                  <a:schemeClr val="tx1"/>
                </a:solidFill>
              </a:rPr>
              <a:t>многофункциональное автоматизированное устройство проверки срока годности пищевых продуктов и отбора просроченных </a:t>
            </a:r>
          </a:p>
        </p:txBody>
      </p:sp>
    </p:spTree>
    <p:extLst>
      <p:ext uri="{BB962C8B-B14F-4D97-AF65-F5344CB8AC3E}">
        <p14:creationId xmlns:p14="http://schemas.microsoft.com/office/powerpoint/2010/main" val="9489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Техническая характеристика проекта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Созданное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многофункциональное автоматизированное устройство проверки срока годности пищевых продуктов и отбора просроченных не имеет аналогов.</a:t>
            </a: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Устройство имеет современное программное обеспечение, которое создано на микрокомпьютере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Raspberry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pi3.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Устройство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многофункционально – можно узнать о сроке годности продукта, о его составе, подробную информацию о продукте с помощью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-кода.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МФАУ снабжено голосовой инструкцией, что, несомненно, привлечет в торговый центр покупателей, в том числе людей пожилого возраста и слабовидящих, которым  не придется тратить время на поиски  работника торгового зала для информации о сроках годности товара или о его составе.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МФАУ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связано с официальным сайтом торговой точки. 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реализации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МФАУ не требуется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больших финансовых затрат.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МФАУ безопасно для покупателя.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МФАУ обеспечит рабочие места лицам с ОВЗ, которые смогут </a:t>
            </a:r>
            <a:r>
              <a:rPr lang="ru-RU" dirty="0"/>
              <a:t>наносит двухмерный штрих код, напечатанный с помощью </a:t>
            </a:r>
            <a:r>
              <a:rPr lang="ru-RU" dirty="0" smtClean="0"/>
              <a:t>принтера, на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упаковку товаров.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6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AppData\Local\Microsoft\Windows\Temporary Internet Files\Content.Word\P_20180604_16574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13125" r="16992" b="1435"/>
          <a:stretch/>
        </p:blipFill>
        <p:spPr bwMode="auto">
          <a:xfrm>
            <a:off x="2591065" y="1656980"/>
            <a:ext cx="4320479" cy="34563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4572000" y="5085183"/>
            <a:ext cx="0" cy="32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33807" y="5415356"/>
            <a:ext cx="72008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УД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076056" y="472514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947769" y="5312852"/>
            <a:ext cx="868316" cy="5644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Веб-камера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041064" y="1988841"/>
            <a:ext cx="1080120" cy="576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Внешняя дверь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183968" y="5314838"/>
            <a:ext cx="1323776" cy="8582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Большой ленточный конвейер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041065" y="2693570"/>
            <a:ext cx="1347360" cy="5176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Внутренние</a:t>
            </a:r>
          </a:p>
          <a:p>
            <a:pPr algn="ctr"/>
            <a:r>
              <a:rPr lang="ru-RU" dirty="0" smtClean="0"/>
              <a:t>двери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020271" y="4357279"/>
            <a:ext cx="936106" cy="367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Корпус </a:t>
            </a:r>
            <a:endParaRPr lang="ru-RU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4911247" y="2276873"/>
            <a:ext cx="2109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076056" y="2708920"/>
            <a:ext cx="1965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400092" y="2852936"/>
            <a:ext cx="1620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681025" y="4581128"/>
            <a:ext cx="3600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6099956" y="5168671"/>
            <a:ext cx="1578268" cy="564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Отсек сканирования</a:t>
            </a:r>
            <a:endParaRPr lang="ru-RU" dirty="0"/>
          </a:p>
        </p:txBody>
      </p:sp>
      <p:cxnSp>
        <p:nvCxnSpPr>
          <p:cNvPr id="53" name="Соединительная линия уступом 52"/>
          <p:cNvCxnSpPr/>
          <p:nvPr/>
        </p:nvCxnSpPr>
        <p:spPr>
          <a:xfrm rot="16200000" flipH="1">
            <a:off x="5178329" y="3902953"/>
            <a:ext cx="1667663" cy="8640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800356" y="3645024"/>
            <a:ext cx="1152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952483" y="3385172"/>
            <a:ext cx="143594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Выдвижная планка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730601" y="1138074"/>
            <a:ext cx="655917" cy="2465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Лупа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283968" y="620688"/>
            <a:ext cx="2304256" cy="359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Моторы</a:t>
            </a:r>
            <a:endParaRPr lang="ru-RU" dirty="0"/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4859553" y="980569"/>
            <a:ext cx="10751" cy="960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45" idx="1"/>
          </p:cNvCxnSpPr>
          <p:nvPr/>
        </p:nvCxnSpPr>
        <p:spPr>
          <a:xfrm flipV="1">
            <a:off x="5572367" y="980569"/>
            <a:ext cx="7745" cy="886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endCxn id="60" idx="2"/>
          </p:cNvCxnSpPr>
          <p:nvPr/>
        </p:nvCxnSpPr>
        <p:spPr>
          <a:xfrm rot="5400000" flipH="1" flipV="1">
            <a:off x="5377650" y="1463588"/>
            <a:ext cx="759900" cy="6019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/>
          <p:nvPr/>
        </p:nvCxnSpPr>
        <p:spPr>
          <a:xfrm rot="10800000">
            <a:off x="2411760" y="2708921"/>
            <a:ext cx="1656184" cy="50226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41" idx="7"/>
          </p:cNvCxnSpPr>
          <p:nvPr/>
        </p:nvCxnSpPr>
        <p:spPr>
          <a:xfrm flipH="1">
            <a:off x="2411759" y="4309198"/>
            <a:ext cx="1897668" cy="2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971600" y="2564904"/>
            <a:ext cx="1440159" cy="387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Контроллер 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997209" y="4217581"/>
            <a:ext cx="1440159" cy="433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Контроллер</a:t>
            </a:r>
            <a:endParaRPr lang="ru-RU" dirty="0"/>
          </a:p>
        </p:txBody>
      </p:sp>
      <p:cxnSp>
        <p:nvCxnSpPr>
          <p:cNvPr id="81" name="Соединительная линия уступом 80"/>
          <p:cNvCxnSpPr/>
          <p:nvPr/>
        </p:nvCxnSpPr>
        <p:spPr>
          <a:xfrm rot="10800000">
            <a:off x="2443611" y="2144498"/>
            <a:ext cx="1490197" cy="13237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1547664" y="1879938"/>
            <a:ext cx="895945" cy="3951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683568" y="620688"/>
            <a:ext cx="1152128" cy="517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МФАУ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2915816" y="3645024"/>
            <a:ext cx="0" cy="1667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2437368" y="3501169"/>
            <a:ext cx="2134633" cy="26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971600" y="3356991"/>
            <a:ext cx="1472009" cy="8076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Малый ленточный конвейер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4859553" y="1867971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950147" y="2237813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031940" y="3174700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040052" y="4688653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247964" y="4298510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402636" y="2041021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561822" y="1856547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535996" y="5048692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879812" y="3608533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535996" y="3464678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795125" y="3608533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525818" y="3527727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645021" y="4544637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 flipH="1">
            <a:off x="5381927" y="2816445"/>
            <a:ext cx="54169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076056" y="2657079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909924" y="2245285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653887" y="980568"/>
            <a:ext cx="0" cy="2620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4624627" y="3604900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5400000" flipH="1" flipV="1">
            <a:off x="4949638" y="2043090"/>
            <a:ext cx="2557092" cy="4320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5976155" y="3420688"/>
            <a:ext cx="72008" cy="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14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2591</TotalTime>
  <Words>192</Words>
  <Application>Microsoft Office PowerPoint</Application>
  <PresentationFormat>Экран (4:3)</PresentationFormat>
  <Paragraphs>31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предмет «Технология»  в системе  начального общего образования</dc:title>
  <dc:creator>Татьяна</dc:creator>
  <cp:lastModifiedBy>User</cp:lastModifiedBy>
  <cp:revision>284</cp:revision>
  <cp:lastPrinted>2018-03-03T14:54:54Z</cp:lastPrinted>
  <dcterms:created xsi:type="dcterms:W3CDTF">2014-03-10T07:22:43Z</dcterms:created>
  <dcterms:modified xsi:type="dcterms:W3CDTF">2018-08-29T13:19:33Z</dcterms:modified>
</cp:coreProperties>
</file>