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3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:\1\Фотографии\31.08.2017 Робототехники\DSC00086.JPG"/>
          <p:cNvPicPr>
            <a:picLocks noChangeAspect="1" noChangeArrowheads="1"/>
          </p:cNvPicPr>
          <p:nvPr/>
        </p:nvPicPr>
        <p:blipFill>
          <a:blip r:embed="rId2" cstate="print"/>
          <a:srcRect l="30609" t="18854" r="10306"/>
          <a:stretch>
            <a:fillRect/>
          </a:stretch>
        </p:blipFill>
        <p:spPr bwMode="auto">
          <a:xfrm>
            <a:off x="7020272" y="1484784"/>
            <a:ext cx="1968593" cy="1798629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027" name="Picture 3" descr="H:\1\Фотографии\31.08.2017 Робототехники\DSC00193.JPG"/>
          <p:cNvPicPr>
            <a:picLocks noChangeAspect="1" noChangeArrowheads="1"/>
          </p:cNvPicPr>
          <p:nvPr/>
        </p:nvPicPr>
        <p:blipFill>
          <a:blip r:embed="rId3" cstate="print"/>
          <a:srcRect l="39598" t="27286" r="7725"/>
          <a:stretch>
            <a:fillRect/>
          </a:stretch>
        </p:blipFill>
        <p:spPr bwMode="auto">
          <a:xfrm>
            <a:off x="179512" y="1628800"/>
            <a:ext cx="1886558" cy="1732426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" name="Прямоугольник 2"/>
          <p:cNvSpPr/>
          <p:nvPr/>
        </p:nvSpPr>
        <p:spPr>
          <a:xfrm>
            <a:off x="1331640" y="1700808"/>
            <a:ext cx="7104509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Проект</a:t>
            </a:r>
          </a:p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Аппаратный комплекс</a:t>
            </a:r>
          </a:p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</a:t>
            </a:r>
            <a:r>
              <a:rPr lang="en-US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FreshFood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"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75856" y="260648"/>
            <a:ext cx="586814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Министерство образования и науки УР</a:t>
            </a:r>
          </a:p>
          <a:p>
            <a:pPr algn="ctr"/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Управление образования Администрации города Ижевска</a:t>
            </a:r>
          </a:p>
          <a:p>
            <a:pPr algn="ctr"/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Муниципальное бюджетное образовательное учреждение</a:t>
            </a:r>
          </a:p>
          <a:p>
            <a:pPr algn="ctr"/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дополнительного образования «Дворец детского (юношеского) творчества»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4272677"/>
            <a:ext cx="4572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Авторы: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обучающиеся МБОУ ДО ДД(Ю)Т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Орлов Никита, Лапин Михаил,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Руководитель: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Азиатцева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Алена Вениаминовна,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педагог дополнительного образования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Чернов Павел Михайлович,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 дополнительного образования</a:t>
            </a:r>
          </a:p>
          <a:p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081" y="3706336"/>
            <a:ext cx="2267744" cy="1700808"/>
          </a:xfrm>
          <a:prstGeom prst="rect">
            <a:avLst/>
          </a:prstGeom>
        </p:spPr>
      </p:pic>
      <p:pic>
        <p:nvPicPr>
          <p:cNvPr id="9" name="Рисунок 8" descr="IMG_20180530_153347"/>
          <p:cNvPicPr/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098258" y="4776495"/>
            <a:ext cx="1933135" cy="1591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95936" y="404664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FreshFood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074" name="Picture 2" descr="InkedBezymyanny-1_L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5" y="1867322"/>
            <a:ext cx="1546076" cy="4483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823356" y="3060959"/>
            <a:ext cx="1763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Мобильное приложение 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3707290"/>
            <a:ext cx="3419872" cy="2692723"/>
          </a:xfrm>
          <a:prstGeom prst="rect">
            <a:avLst/>
          </a:prstGeom>
        </p:spPr>
      </p:pic>
      <p:pic>
        <p:nvPicPr>
          <p:cNvPr id="9" name="Рисунок 8" descr="https://pp.userapi.com/c824202/v824202893/14eb73/JU7j61uEBLE.jpg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555212" y="3707290"/>
            <a:ext cx="3952892" cy="2595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654439" y="3384124"/>
            <a:ext cx="19116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Личный </a:t>
            </a:r>
            <a:r>
              <a:rPr lang="ru-RU" dirty="0"/>
              <a:t>кабинет  </a:t>
            </a:r>
            <a:endParaRPr lang="ru-RU" dirty="0"/>
          </a:p>
        </p:txBody>
      </p:sp>
      <p:pic>
        <p:nvPicPr>
          <p:cNvPr id="10" name="Рисунок 9" descr="https://pp.userapi.com/c824202/v824202893/14eb7d/fbBl8_EB_vY.jpg"/>
          <p:cNvPicPr/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728589" y="2056416"/>
            <a:ext cx="2792625" cy="1327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347864" y="1620142"/>
            <a:ext cx="37876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Статистика испорченных продуктов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100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29916" y="548680"/>
            <a:ext cx="24882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FreshFoodPro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098" name="Picture 2" descr="Bezymyanny-1 (2)_L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20565"/>
            <a:ext cx="4757349" cy="4680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3" name="AutoShape 4" descr="ÐÐ°ÑÑÐ¸Ð½ÐºÐ¸ Ð¿Ð¾ Ð·Ð°Ð¿ÑÐ¾ÑÑ Ð¿Ð¾Ð³ÑÐµÐ±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9916" y="1690362"/>
            <a:ext cx="3485222" cy="2370464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3258" y="4797152"/>
            <a:ext cx="4543053" cy="158515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588224" y="449462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Сайт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652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1662</TotalTime>
  <Words>71</Words>
  <Application>Microsoft Office PowerPoint</Application>
  <PresentationFormat>Экран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Алёна</dc:creator>
  <cp:lastModifiedBy>Nikita Orlov</cp:lastModifiedBy>
  <cp:revision>83</cp:revision>
  <dcterms:created xsi:type="dcterms:W3CDTF">2017-09-06T09:18:07Z</dcterms:created>
  <dcterms:modified xsi:type="dcterms:W3CDTF">2018-08-29T05:00:27Z</dcterms:modified>
</cp:coreProperties>
</file>