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72" r:id="rId8"/>
    <p:sldId id="271" r:id="rId9"/>
    <p:sldId id="264" r:id="rId10"/>
    <p:sldId id="265" r:id="rId11"/>
    <p:sldId id="268" r:id="rId12"/>
    <p:sldId id="267" r:id="rId13"/>
    <p:sldId id="269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60"/>
  </p:normalViewPr>
  <p:slideViewPr>
    <p:cSldViewPr>
      <p:cViewPr varScale="1">
        <p:scale>
          <a:sx n="110" d="100"/>
          <a:sy n="110" d="100"/>
        </p:scale>
        <p:origin x="19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1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7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7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9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2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5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9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1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1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7185" y="3111434"/>
            <a:ext cx="46912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Авторы работы: </a:t>
            </a:r>
            <a:r>
              <a:rPr lang="ru-RU" sz="1600" b="1" dirty="0" err="1"/>
              <a:t>Ахметшина</a:t>
            </a:r>
            <a:r>
              <a:rPr lang="ru-RU" sz="1600" b="1" dirty="0"/>
              <a:t> Азалия, </a:t>
            </a:r>
          </a:p>
          <a:p>
            <a:r>
              <a:rPr lang="ru-RU" sz="1600" b="1" dirty="0" smtClean="0"/>
              <a:t>учащаяся </a:t>
            </a:r>
            <a:r>
              <a:rPr lang="ru-RU" sz="1600" b="1" dirty="0"/>
              <a:t>учебного объединения «Обучение                                                                                            </a:t>
            </a:r>
          </a:p>
          <a:p>
            <a:r>
              <a:rPr lang="ru-RU" sz="1600" b="1" dirty="0" smtClean="0"/>
              <a:t>радиотехнике </a:t>
            </a:r>
            <a:r>
              <a:rPr lang="ru-RU" sz="1600" b="1" dirty="0"/>
              <a:t>и электронике»</a:t>
            </a:r>
          </a:p>
          <a:p>
            <a:r>
              <a:rPr lang="ru-RU" sz="1600" b="1" dirty="0" smtClean="0"/>
              <a:t>Мойсеенко </a:t>
            </a:r>
            <a:r>
              <a:rPr lang="ru-RU" sz="1600" b="1" dirty="0"/>
              <a:t>Евгений, учащийся учебного                              </a:t>
            </a:r>
            <a:r>
              <a:rPr lang="ru-RU" sz="1600" b="1" dirty="0" smtClean="0"/>
              <a:t>объединения </a:t>
            </a:r>
            <a:r>
              <a:rPr lang="ru-RU" sz="1600" b="1" dirty="0"/>
              <a:t>«Робототехника </a:t>
            </a:r>
            <a:r>
              <a:rPr lang="ru-RU" sz="1600" b="1" dirty="0" err="1"/>
              <a:t>Лего</a:t>
            </a:r>
            <a:r>
              <a:rPr lang="ru-RU" sz="1600" b="1" dirty="0"/>
              <a:t>»</a:t>
            </a:r>
          </a:p>
          <a:p>
            <a:r>
              <a:rPr lang="ru-RU" sz="1600" b="1" dirty="0" smtClean="0"/>
              <a:t>МОУ </a:t>
            </a:r>
            <a:r>
              <a:rPr lang="ru-RU" sz="1600" b="1" dirty="0"/>
              <a:t>ДО "Центр детского творчества»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г. Надыма, ЯНАО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363" y="283897"/>
            <a:ext cx="88569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Технический проект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"Система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климат-контроля и мультимедийного оповещения для общественного транспорта на базе микроконтроллера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Arduin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о"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2750" y="5013176"/>
            <a:ext cx="5364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Руководитель: </a:t>
            </a:r>
            <a:r>
              <a:rPr lang="ru-RU" sz="1600" b="1" dirty="0" smtClean="0"/>
              <a:t>Баранов Павел Алексеевич,</a:t>
            </a:r>
            <a:endParaRPr lang="ru-RU" sz="1600" dirty="0"/>
          </a:p>
          <a:p>
            <a:r>
              <a:rPr lang="ru-RU" sz="1600" b="1" dirty="0"/>
              <a:t>педагог дополнительного образования</a:t>
            </a:r>
            <a:endParaRPr lang="ru-RU" sz="1600" dirty="0"/>
          </a:p>
          <a:p>
            <a:r>
              <a:rPr lang="ru-RU" sz="1600" b="1" dirty="0"/>
              <a:t>МОУ ДО "Центр детского  творчества"</a:t>
            </a:r>
            <a:endParaRPr lang="ru-RU" sz="1600" dirty="0"/>
          </a:p>
          <a:p>
            <a:r>
              <a:rPr lang="ru-RU" sz="1600" b="1" dirty="0"/>
              <a:t>г. Надым ЯНАО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380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027" y="5771"/>
            <a:ext cx="6075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Экономическое обоснование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02799"/>
              </p:ext>
            </p:extLst>
          </p:nvPr>
        </p:nvGraphicFramePr>
        <p:xfrm>
          <a:off x="306254" y="908721"/>
          <a:ext cx="8586225" cy="479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093"/>
                <a:gridCol w="2986254"/>
                <a:gridCol w="1566923"/>
                <a:gridCol w="1646624"/>
                <a:gridCol w="1659331"/>
              </a:tblGrid>
              <a:tr h="109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№п/п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использованного материала, ресурса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Количество, </a:t>
                      </a:r>
                      <a:r>
                        <a:rPr lang="ru-RU" sz="2000" dirty="0">
                          <a:effectLst/>
                        </a:rPr>
                        <a:t>шт.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Цена за 1 единицу, руб.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Общая стоимость, руб.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Микроконтроллер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Arduino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1560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1560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Модуль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РЕЛЕ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4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Понижающий трансформатор с 220 В на 36 В, 9 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Кулеры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Датчик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DHT11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661248"/>
            <a:ext cx="363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Общая стоимость: 2 </a:t>
            </a:r>
            <a:r>
              <a:rPr lang="en-US" sz="2400" dirty="0" smtClean="0"/>
              <a:t>73</a:t>
            </a:r>
            <a:r>
              <a:rPr lang="ru-RU" sz="2400" dirty="0" smtClean="0"/>
              <a:t>0 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49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543800" cy="104466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Общая экономическая выгода: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831833" cy="402336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-все 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использованные при конструировании детали можно приобрести в свободном доступе;</a:t>
            </a:r>
          </a:p>
          <a:p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-данное устройство можно сконструировать самостоятельно при затрате малого количества времени;</a:t>
            </a:r>
          </a:p>
          <a:p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-стоимость климат-контроля для общественного транспорта на рынке стоит от 15 тыс. долларов, когда моя система будет стоить гораздо дешевле.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3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368" y="260648"/>
            <a:ext cx="1833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Выводы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02578"/>
            <a:ext cx="86386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/>
              <a:t>Разработана </a:t>
            </a:r>
            <a:r>
              <a:rPr lang="ru-RU" sz="2600" dirty="0"/>
              <a:t>система климат-контроля и мультимедийного оповещения для общественного транспорта, функционирующая в автономном режиме.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/>
              <a:t>Система </a:t>
            </a:r>
            <a:r>
              <a:rPr lang="ru-RU" sz="2600" dirty="0"/>
              <a:t>климат-контроля поддерживает оптимальную температуру внутри салона независимо от воздействия внешних факторов.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/>
              <a:t>Написана </a:t>
            </a:r>
            <a:r>
              <a:rPr lang="ru-RU" sz="2600" dirty="0"/>
              <a:t>программа для климат-контроля на основе микроконтроллера </a:t>
            </a:r>
            <a:r>
              <a:rPr lang="en-US" sz="2600" dirty="0" err="1"/>
              <a:t>Arduino</a:t>
            </a:r>
            <a:r>
              <a:rPr lang="ru-RU" sz="26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/>
              <a:t>Разработана </a:t>
            </a:r>
            <a:r>
              <a:rPr lang="ru-RU" sz="2600" dirty="0"/>
              <a:t>сопровождающая техническая документация.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/>
              <a:t>Разработанная </a:t>
            </a:r>
            <a:r>
              <a:rPr lang="ru-RU" sz="2600" dirty="0"/>
              <a:t>система экономически выгодна для предприятий, владеющих общественным транспортом.</a:t>
            </a:r>
          </a:p>
          <a:p>
            <a:r>
              <a:rPr lang="ru-RU" sz="2800" dirty="0" smtClean="0"/>
              <a:t> </a:t>
            </a:r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15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5837272" cy="6221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Заключение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728" y="1856231"/>
            <a:ext cx="8964488" cy="402336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400" u="sng" dirty="0" smtClean="0"/>
              <a:t>В ПЕРСПЕКТИВЕ                               К ИНФРАКРАСНОМУ ОТПЛЕНИЮ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915816" y="1868641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56" y="2420888"/>
            <a:ext cx="5311920" cy="3794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07316"/>
            <a:ext cx="1771734" cy="1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450757"/>
          </a:xfrm>
        </p:spPr>
        <p:txBody>
          <a:bodyPr>
            <a:normAutofit/>
          </a:bodyPr>
          <a:lstStyle/>
          <a:p>
            <a:r>
              <a:rPr lang="ru-RU" sz="2600" b="1" dirty="0"/>
              <a:t>Требования к температуре формируются </a:t>
            </a:r>
            <a:r>
              <a:rPr lang="ru-RU" sz="2600" b="1" dirty="0" smtClean="0"/>
              <a:t>в </a:t>
            </a:r>
            <a:r>
              <a:rPr lang="ru-RU" sz="2600" b="1" dirty="0"/>
              <a:t>соответствии с ГОСТ Р 50993-96 ("</a:t>
            </a:r>
            <a:r>
              <a:rPr lang="ru-RU" sz="2600" b="1" dirty="0">
                <a:latin typeface="+mn-lt"/>
              </a:rPr>
              <a:t>Автотранспортные</a:t>
            </a:r>
            <a:r>
              <a:rPr lang="ru-RU" sz="2600" b="1" dirty="0"/>
              <a:t> средства. Системы отопления, вентиляции и кондиционирования. Требования к эффективности и безопасности")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49089"/>
              </p:ext>
            </p:extLst>
          </p:nvPr>
        </p:nvGraphicFramePr>
        <p:xfrm>
          <a:off x="822325" y="1846263"/>
          <a:ext cx="75438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наружного воздуха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в салоне общественного транспорта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Обязательства</a:t>
                      </a:r>
                      <a:r>
                        <a:rPr lang="ru-RU" baseline="0" dirty="0" smtClean="0"/>
                        <a:t> водителя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+5 °С и ниже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Вкл. отопительное оборудование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ниже -25 °С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 15 °С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 +15°С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Вкл. кондиционер в автоматическом режиме (Между +15 и +21 он работает в режиме вентиляции, если температура будет выше +21 – в режиме охлаждения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4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041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75584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 проекта: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сконструированный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 общественного транспорта в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системой климат-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контроля 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мультимедийного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оповещения.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3867"/>
            <a:ext cx="2236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Проблема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908720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Система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климат-контроля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предназначена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для создания и автоматического поддержания микроклимата в салоне автомобиля.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Система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обеспечивает совместную работу систем отопления, вентиляции и кондиционирования за счет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электронного управления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Разработка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систем климат-контроля и мультимедийного оповещения на сегодняшний день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актуальна.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933056"/>
            <a:ext cx="3731421" cy="22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1305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Цель: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989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сконструировать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создать модель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климат-контроля и мультимедийного оповещения для общественного транспорта на базе микроконтроллера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Arduin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о, используя подручные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34093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045" y="260648"/>
            <a:ext cx="1614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адачи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495" y="1700808"/>
            <a:ext cx="88901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 Конструирование </a:t>
            </a:r>
            <a:r>
              <a:rPr lang="ru-RU" sz="3600" dirty="0"/>
              <a:t>и создание макета общественного транспорта.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 Программирование </a:t>
            </a:r>
            <a:r>
              <a:rPr lang="ru-RU" sz="3600" dirty="0"/>
              <a:t>микроконтроллера.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 Тестирование </a:t>
            </a:r>
            <a:r>
              <a:rPr lang="ru-RU" sz="3600" dirty="0"/>
              <a:t>систем.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 Оформление </a:t>
            </a:r>
            <a:r>
              <a:rPr lang="ru-RU" sz="3600" dirty="0"/>
              <a:t>документов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5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919" y="1183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Техническое обеспечение</a:t>
            </a:r>
          </a:p>
        </p:txBody>
      </p:sp>
      <p:pic>
        <p:nvPicPr>
          <p:cNvPr id="1027" name="Picture 3" descr="C:\Users\ahaza\Desktop\IjzAX2BIJ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6" y="2094950"/>
            <a:ext cx="7434305" cy="41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755" y="764703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/>
              <a:t>В промышленных </a:t>
            </a:r>
            <a:r>
              <a:rPr lang="ru-RU" sz="2400" dirty="0" smtClean="0"/>
              <a:t>масштабах система </a:t>
            </a:r>
            <a:r>
              <a:rPr lang="ru-RU" sz="2400" dirty="0"/>
              <a:t>климат-контроля будет представлять собой прикрепляемый к потолку длинный сектор в длину всего салона общественного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7538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11560" y="1844824"/>
            <a:ext cx="7920880" cy="4471302"/>
            <a:chOff x="611560" y="1844824"/>
            <a:chExt cx="7920880" cy="4471302"/>
          </a:xfrm>
        </p:grpSpPr>
        <p:pic>
          <p:nvPicPr>
            <p:cNvPr id="4" name="Picture 2" descr="E:\17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844824"/>
              <a:ext cx="7920880" cy="4464496"/>
            </a:xfrm>
            <a:prstGeom prst="rect">
              <a:avLst/>
            </a:prstGeom>
            <a:noFill/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CB417FC2-2B00-46AE-9562-A5B490A2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30808">
              <a:off x="2768928" y="4938296"/>
              <a:ext cx="1377830" cy="137783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B417FC2-2B00-46AE-9562-A5B490A2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54077">
              <a:off x="4312564" y="2521491"/>
              <a:ext cx="833797" cy="833797"/>
            </a:xfrm>
            <a:prstGeom prst="rect">
              <a:avLst/>
            </a:prstGeom>
          </p:spPr>
        </p:pic>
      </p:grpSp>
      <p:pic>
        <p:nvPicPr>
          <p:cNvPr id="1027" name="Picture 3" descr="C:\Users\ahaza\Desktop\-ZYAbh853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56" y="4290841"/>
            <a:ext cx="2419284" cy="169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9512" y="69811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Система мультимедийного оповещения представляет собой дисплей, на котором транслируется рекламный ролик, сопровождаемый звуком.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380"/>
            <a:ext cx="5380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Техническое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42013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Техническое обеспечение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Для функционирования </a:t>
            </a:r>
            <a:r>
              <a:rPr lang="ru-RU" sz="2400" dirty="0"/>
              <a:t>систем </a:t>
            </a:r>
            <a:r>
              <a:rPr lang="ru-RU" sz="2400" dirty="0" smtClean="0"/>
              <a:t>мы использовали </a:t>
            </a:r>
            <a:r>
              <a:rPr lang="ru-RU" sz="2400" dirty="0"/>
              <a:t>микроконтроллер </a:t>
            </a:r>
            <a:r>
              <a:rPr lang="en-US" sz="2400" dirty="0"/>
              <a:t>Arduino</a:t>
            </a:r>
            <a:r>
              <a:rPr lang="ru-RU" sz="32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387" y="1320978"/>
            <a:ext cx="5184576" cy="32902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45091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Для создания  программы  системы климат-контроля использована библиотека для датчика </a:t>
            </a:r>
            <a:r>
              <a:rPr lang="en-US" sz="2400" dirty="0" smtClean="0"/>
              <a:t>DHT</a:t>
            </a:r>
            <a:r>
              <a:rPr lang="ru-RU" sz="2400" dirty="0" smtClean="0"/>
              <a:t>22.</a:t>
            </a:r>
            <a:endParaRPr lang="ru-RU" sz="2400" dirty="0"/>
          </a:p>
        </p:txBody>
      </p:sp>
      <p:pic>
        <p:nvPicPr>
          <p:cNvPr id="1026" name="Picture 2" descr="C:\Users\ahaza\Desktop\DHT22.jpg_64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8753"/>
            <a:ext cx="3970427" cy="23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574653" cy="32403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езымянныйmjj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75160"/>
            <a:ext cx="4547659" cy="28803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9002" y="19419"/>
            <a:ext cx="4664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Скр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иншоты программ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955</TotalTime>
  <Words>527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экономическая выгода:</vt:lpstr>
      <vt:lpstr>Презентация PowerPoint</vt:lpstr>
      <vt:lpstr>Заключение</vt:lpstr>
      <vt:lpstr>Требования к температуре формируются в соответствии с ГОСТ Р 50993-96 ("Автотранспортные средства. Системы отопления, вентиляции и кондиционирования. Требования к эффективности и безопасности")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Марамыгин</dc:creator>
  <cp:lastModifiedBy>3Dprinter</cp:lastModifiedBy>
  <cp:revision>62</cp:revision>
  <dcterms:created xsi:type="dcterms:W3CDTF">2017-01-23T13:15:35Z</dcterms:created>
  <dcterms:modified xsi:type="dcterms:W3CDTF">2018-08-29T09:08:13Z</dcterms:modified>
</cp:coreProperties>
</file>