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DC34D7-3009-40F6-8C54-C57411A544FA}" type="datetimeFigureOut">
              <a:rPr lang="ru-RU" smtClean="0"/>
              <a:t>27.08.2018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D32A94-7FBB-4EDF-9AFD-ABB8DA80268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448" y="2497876"/>
            <a:ext cx="5652120" cy="110998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Сервисный Мобильный Модуль  «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Follow</a:t>
            </a:r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up</a:t>
            </a:r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».</a:t>
            </a:r>
            <a:endParaRPr lang="ru-RU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8496944" cy="1368151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2400" dirty="0" smtClean="0">
                <a:solidFill>
                  <a:schemeClr val="tx1"/>
                </a:solidFill>
              </a:rPr>
              <a:t>Цель проекта- </a:t>
            </a:r>
            <a:r>
              <a:rPr lang="ru-RU" sz="2400" dirty="0">
                <a:solidFill>
                  <a:schemeClr val="tx1"/>
                </a:solidFill>
              </a:rPr>
              <a:t>разработка и реализация устройства для  навигации в закрытых помещениях на мобильной </a:t>
            </a:r>
            <a:r>
              <a:rPr lang="ru-RU" sz="2400" dirty="0" smtClean="0">
                <a:solidFill>
                  <a:schemeClr val="tx1"/>
                </a:solidFill>
              </a:rPr>
              <a:t>платформе автономного </a:t>
            </a:r>
            <a:r>
              <a:rPr lang="ru-RU" sz="2400" dirty="0">
                <a:solidFill>
                  <a:schemeClr val="tx1"/>
                </a:solidFill>
              </a:rPr>
              <a:t>робота, предназначенного для работы в местах повышенного скопления людей.</a:t>
            </a:r>
          </a:p>
          <a:p>
            <a:pPr algn="just"/>
            <a:endParaRPr lang="ru-RU" dirty="0"/>
          </a:p>
        </p:txBody>
      </p:sp>
      <p:pic>
        <p:nvPicPr>
          <p:cNvPr id="1026" name="Picture 2" descr="C:\Users\User\Desktop\р2018\IMG_59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1531"/>
            <a:ext cx="2232248" cy="297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37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</a:rPr>
              <a:t>Робот предназначен для оказания помощи и осуществления </a:t>
            </a:r>
            <a:r>
              <a:rPr lang="en-US" sz="2400" dirty="0">
                <a:solidFill>
                  <a:schemeClr val="tx1"/>
                </a:solidFill>
              </a:rPr>
              <a:t>PR</a:t>
            </a:r>
            <a:r>
              <a:rPr lang="ru-RU" sz="2400" dirty="0">
                <a:solidFill>
                  <a:schemeClr val="tx1"/>
                </a:solidFill>
              </a:rPr>
              <a:t>-акций во время проведения различных мероприятий в закрытых помещениях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65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b="1" dirty="0" smtClean="0"/>
              <a:t>Возможности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/>
              <a:t> </a:t>
            </a:r>
            <a:r>
              <a:rPr lang="ru-RU" dirty="0" smtClean="0"/>
              <a:t>Безопасное </a:t>
            </a:r>
            <a:r>
              <a:rPr lang="ru-RU" dirty="0"/>
              <a:t>перемещение в помещении с препятствиями.</a:t>
            </a:r>
          </a:p>
          <a:p>
            <a:pPr lvl="0"/>
            <a:r>
              <a:rPr lang="ru-RU" dirty="0"/>
              <a:t>Использование возможностей </a:t>
            </a:r>
            <a:r>
              <a:rPr lang="ru-RU" dirty="0" err="1"/>
              <a:t>промобота</a:t>
            </a:r>
            <a:r>
              <a:rPr lang="ru-RU" dirty="0"/>
              <a:t>: общение, реклама, привлечение внимания.</a:t>
            </a:r>
          </a:p>
          <a:p>
            <a:pPr lvl="0"/>
            <a:r>
              <a:rPr lang="ru-RU" dirty="0"/>
              <a:t>Распознавание лиц и голосовых команд.</a:t>
            </a:r>
          </a:p>
          <a:p>
            <a:pPr lvl="0"/>
            <a:r>
              <a:rPr lang="ru-RU" dirty="0"/>
              <a:t>Дистанционное управление и перемещение в автономном режиме.</a:t>
            </a:r>
          </a:p>
          <a:p>
            <a:pPr lvl="0"/>
            <a:r>
              <a:rPr lang="ru-RU" dirty="0"/>
              <a:t>Помощь в навигации в помещении.</a:t>
            </a:r>
          </a:p>
          <a:p>
            <a:pPr lvl="0"/>
            <a:r>
              <a:rPr lang="ru-RU" dirty="0"/>
              <a:t>Помощь в регистрации на мероприятие.</a:t>
            </a:r>
          </a:p>
          <a:p>
            <a:pPr lvl="0"/>
            <a:r>
              <a:rPr lang="ru-RU" dirty="0" smtClean="0"/>
              <a:t>Пожарная </a:t>
            </a:r>
            <a:r>
              <a:rPr lang="ru-RU" dirty="0"/>
              <a:t>сигнализация и видеонаблюдение.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97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7924800" cy="6926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            </a:t>
            </a: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Конструкция робота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-21744" y="836712"/>
            <a:ext cx="8964488" cy="56886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Мобильная платформа:</a:t>
            </a:r>
            <a:endParaRPr lang="ru-RU" dirty="0"/>
          </a:p>
          <a:p>
            <a:r>
              <a:rPr lang="ru-RU" dirty="0"/>
              <a:t>Управляющий контроллер – ТРИК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Силовые моторы – два 12</a:t>
            </a:r>
            <a:r>
              <a:rPr lang="en-US" dirty="0"/>
              <a:t>V</a:t>
            </a:r>
            <a:r>
              <a:rPr lang="ru-RU" dirty="0"/>
              <a:t> мотора </a:t>
            </a:r>
            <a:r>
              <a:rPr lang="ru-RU" dirty="0" smtClean="0"/>
              <a:t>с </a:t>
            </a:r>
            <a:r>
              <a:rPr lang="ru-RU" dirty="0"/>
              <a:t>блоком управления.</a:t>
            </a:r>
          </a:p>
          <a:p>
            <a:r>
              <a:rPr lang="ru-RU" dirty="0"/>
              <a:t>Датчики – четыре ИК-расстояния, два УЗ-расстояния, две </a:t>
            </a:r>
            <a:r>
              <a:rPr lang="en-US" dirty="0"/>
              <a:t>USB</a:t>
            </a:r>
            <a:r>
              <a:rPr lang="ru-RU" dirty="0"/>
              <a:t> камеры, два микрофона.</a:t>
            </a:r>
          </a:p>
          <a:p>
            <a:r>
              <a:rPr lang="ru-RU" dirty="0"/>
              <a:t>Дистанционный пульт управления – телефон под управлением </a:t>
            </a:r>
            <a:r>
              <a:rPr lang="en-US" dirty="0"/>
              <a:t>Android</a:t>
            </a:r>
            <a:r>
              <a:rPr lang="ru-RU" dirty="0"/>
              <a:t>.</a:t>
            </a:r>
          </a:p>
          <a:p>
            <a:pPr marL="0" lvl="0" indent="0">
              <a:buNone/>
            </a:pPr>
            <a:r>
              <a:rPr lang="ru-RU" b="1" dirty="0"/>
              <a:t>Сервисный </a:t>
            </a:r>
            <a:r>
              <a:rPr lang="ru-RU" b="1" dirty="0" smtClean="0"/>
              <a:t>модуль:</a:t>
            </a:r>
            <a:endParaRPr lang="ru-RU" dirty="0"/>
          </a:p>
          <a:p>
            <a:r>
              <a:rPr lang="ru-RU" dirty="0"/>
              <a:t>Управляющий компьютер – ноутбук, ОС </a:t>
            </a:r>
            <a:r>
              <a:rPr lang="en-US" dirty="0"/>
              <a:t>Windows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Принтер – струйный.</a:t>
            </a:r>
          </a:p>
          <a:p>
            <a:r>
              <a:rPr lang="ru-RU" dirty="0"/>
              <a:t>Монитор – сенсорный.</a:t>
            </a:r>
          </a:p>
          <a:p>
            <a:r>
              <a:rPr lang="ru-RU" dirty="0"/>
              <a:t>Акустическая система – компьютерные динамики.</a:t>
            </a:r>
          </a:p>
          <a:p>
            <a:r>
              <a:rPr lang="en-US" dirty="0"/>
              <a:t>USB</a:t>
            </a:r>
            <a:r>
              <a:rPr lang="ru-RU" dirty="0"/>
              <a:t> видеокамера, </a:t>
            </a:r>
            <a:r>
              <a:rPr lang="ru-RU" dirty="0" smtClean="0"/>
              <a:t>микрофон.</a:t>
            </a:r>
          </a:p>
          <a:p>
            <a:pPr marL="0" indent="0">
              <a:buNone/>
            </a:pPr>
            <a:r>
              <a:rPr lang="ru-RU" b="1" dirty="0" smtClean="0"/>
              <a:t>Указатели:</a:t>
            </a:r>
            <a:endParaRPr lang="ru-RU" dirty="0"/>
          </a:p>
          <a:p>
            <a:r>
              <a:rPr lang="ru-RU" dirty="0"/>
              <a:t>Управляющий контроллер – ТРИК, </a:t>
            </a:r>
            <a:r>
              <a:rPr lang="en-US" dirty="0"/>
              <a:t>Arduino</a:t>
            </a:r>
            <a:r>
              <a:rPr lang="ru-RU" dirty="0"/>
              <a:t>.</a:t>
            </a:r>
          </a:p>
          <a:p>
            <a:r>
              <a:rPr lang="ru-RU" dirty="0" smtClean="0"/>
              <a:t>Сканер </a:t>
            </a:r>
            <a:r>
              <a:rPr lang="ru-RU" dirty="0"/>
              <a:t>штрих-кода – </a:t>
            </a:r>
            <a:r>
              <a:rPr lang="en-US" dirty="0"/>
              <a:t>USB</a:t>
            </a:r>
            <a:r>
              <a:rPr lang="ru-RU" dirty="0"/>
              <a:t> устройства для сканирования линейных штрих-кодов или </a:t>
            </a:r>
            <a:r>
              <a:rPr lang="en-US" dirty="0"/>
              <a:t>QR</a:t>
            </a:r>
            <a:r>
              <a:rPr lang="ru-RU" dirty="0"/>
              <a:t>-кодов.</a:t>
            </a:r>
          </a:p>
          <a:p>
            <a:r>
              <a:rPr lang="ru-RU" dirty="0"/>
              <a:t>Датчики – дыма, пламени, содержания СО2, </a:t>
            </a:r>
            <a:r>
              <a:rPr lang="ru-RU" dirty="0" err="1"/>
              <a:t>видеомодуль</a:t>
            </a:r>
            <a:r>
              <a:rPr lang="ru-RU" dirty="0"/>
              <a:t>.</a:t>
            </a:r>
          </a:p>
          <a:p>
            <a:r>
              <a:rPr lang="en-US" dirty="0"/>
              <a:t>LED</a:t>
            </a:r>
            <a:r>
              <a:rPr lang="ru-RU" dirty="0"/>
              <a:t>-лента, </a:t>
            </a:r>
            <a:r>
              <a:rPr lang="ru-RU" dirty="0" err="1"/>
              <a:t>радиобрелок</a:t>
            </a:r>
            <a:r>
              <a:rPr lang="ru-RU" dirty="0"/>
              <a:t> с пультом управления.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8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169</Words>
  <Application>Microsoft Office PowerPoint</Application>
  <PresentationFormat>Экран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Апекс</vt:lpstr>
      <vt:lpstr> Сервисный Мобильный Модуль  «Follow-up».</vt:lpstr>
      <vt:lpstr>Робот предназначен для оказания помощи и осуществления PR-акций во время проведения различных мероприятий в закрытых помещениях</vt:lpstr>
      <vt:lpstr>             Конструкция робота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Сервисный Мобильный Модуль  «Follow-up».</dc:title>
  <dc:creator>User</dc:creator>
  <cp:lastModifiedBy>User</cp:lastModifiedBy>
  <cp:revision>3</cp:revision>
  <dcterms:created xsi:type="dcterms:W3CDTF">2018-08-27T13:05:40Z</dcterms:created>
  <dcterms:modified xsi:type="dcterms:W3CDTF">2018-08-27T13:29:54Z</dcterms:modified>
</cp:coreProperties>
</file>