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8/29/2018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8/29/2018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8/29/2018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57957" y="173228"/>
            <a:ext cx="4228084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ifagrad.ru/" TargetMode="External"/><Relationship Id="rId2" Type="http://schemas.openxmlformats.org/officeDocument/2006/relationships/hyperlink" Target="mailto:pifagrad@mail.ru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1972" y="330835"/>
            <a:ext cx="7776209" cy="543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02590">
              <a:lnSpc>
                <a:spcPts val="1080"/>
              </a:lnSpc>
              <a:spcBef>
                <a:spcPts val="95"/>
              </a:spcBef>
              <a:tabLst>
                <a:tab pos="5845810" algn="l"/>
              </a:tabLst>
            </a:pPr>
            <a:r>
              <a:rPr sz="1000" spc="-40" dirty="0">
                <a:solidFill>
                  <a:srgbClr val="888888"/>
                </a:solidFill>
                <a:latin typeface="Arial"/>
                <a:cs typeface="Arial"/>
              </a:rPr>
              <a:t>Межрегиональный методический </a:t>
            </a:r>
            <a:r>
              <a:rPr sz="1000" spc="-50" dirty="0">
                <a:solidFill>
                  <a:srgbClr val="888888"/>
                </a:solidFill>
                <a:latin typeface="Arial"/>
                <a:cs typeface="Arial"/>
              </a:rPr>
              <a:t>центр </a:t>
            </a:r>
            <a:r>
              <a:rPr sz="1000" spc="-45" dirty="0">
                <a:solidFill>
                  <a:srgbClr val="888888"/>
                </a:solidFill>
                <a:latin typeface="Arial"/>
                <a:cs typeface="Arial"/>
              </a:rPr>
              <a:t>национального </a:t>
            </a:r>
            <a:r>
              <a:rPr sz="1000" spc="-55" dirty="0">
                <a:solidFill>
                  <a:srgbClr val="888888"/>
                </a:solidFill>
                <a:latin typeface="Arial"/>
                <a:cs typeface="Arial"/>
              </a:rPr>
              <a:t>центра </a:t>
            </a:r>
            <a:r>
              <a:rPr sz="1000" spc="-35" dirty="0">
                <a:solidFill>
                  <a:srgbClr val="888888"/>
                </a:solidFill>
                <a:latin typeface="Arial"/>
                <a:cs typeface="Arial"/>
              </a:rPr>
              <a:t>инноваций </a:t>
            </a:r>
            <a:r>
              <a:rPr sz="1000" spc="-55" dirty="0">
                <a:solidFill>
                  <a:srgbClr val="888888"/>
                </a:solidFill>
                <a:latin typeface="Arial"/>
                <a:cs typeface="Arial"/>
              </a:rPr>
              <a:t>в</a:t>
            </a:r>
            <a:r>
              <a:rPr sz="1000" spc="130" dirty="0">
                <a:solidFill>
                  <a:srgbClr val="888888"/>
                </a:solidFill>
                <a:latin typeface="Arial"/>
                <a:cs typeface="Arial"/>
              </a:rPr>
              <a:t> </a:t>
            </a:r>
            <a:r>
              <a:rPr sz="1000" spc="-45" dirty="0">
                <a:solidFill>
                  <a:srgbClr val="888888"/>
                </a:solidFill>
                <a:latin typeface="Arial"/>
                <a:cs typeface="Arial"/>
              </a:rPr>
              <a:t>образовании</a:t>
            </a:r>
            <a:r>
              <a:rPr sz="1000" spc="-35" dirty="0">
                <a:solidFill>
                  <a:srgbClr val="888888"/>
                </a:solidFill>
                <a:latin typeface="Arial"/>
                <a:cs typeface="Arial"/>
              </a:rPr>
              <a:t> </a:t>
            </a:r>
            <a:r>
              <a:rPr sz="1000" spc="-60" dirty="0">
                <a:solidFill>
                  <a:srgbClr val="888888"/>
                </a:solidFill>
                <a:latin typeface="Arial"/>
                <a:cs typeface="Arial"/>
              </a:rPr>
              <a:t>(Центр	</a:t>
            </a:r>
            <a:r>
              <a:rPr sz="1000" spc="-35" dirty="0">
                <a:solidFill>
                  <a:srgbClr val="888888"/>
                </a:solidFill>
                <a:latin typeface="Arial"/>
                <a:cs typeface="Arial"/>
              </a:rPr>
              <a:t>инновационного </a:t>
            </a:r>
            <a:r>
              <a:rPr sz="1000" spc="-50" dirty="0">
                <a:solidFill>
                  <a:srgbClr val="888888"/>
                </a:solidFill>
                <a:latin typeface="Arial"/>
                <a:cs typeface="Arial"/>
              </a:rPr>
              <a:t>развития</a:t>
            </a:r>
            <a:r>
              <a:rPr sz="1000" spc="-75" dirty="0">
                <a:solidFill>
                  <a:srgbClr val="888888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888888"/>
                </a:solidFill>
                <a:latin typeface="Arial"/>
                <a:cs typeface="Arial"/>
              </a:rPr>
              <a:t>и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960"/>
              </a:lnSpc>
            </a:pPr>
            <a:r>
              <a:rPr sz="1000" spc="-45" dirty="0">
                <a:solidFill>
                  <a:srgbClr val="888888"/>
                </a:solidFill>
                <a:latin typeface="Arial"/>
                <a:cs typeface="Arial"/>
              </a:rPr>
              <a:t>дополнительного </a:t>
            </a:r>
            <a:r>
              <a:rPr sz="1000" spc="-50" dirty="0">
                <a:solidFill>
                  <a:srgbClr val="888888"/>
                </a:solidFill>
                <a:latin typeface="Arial"/>
                <a:cs typeface="Arial"/>
              </a:rPr>
              <a:t>образования </a:t>
            </a:r>
            <a:r>
              <a:rPr sz="1000" spc="-55" dirty="0">
                <a:solidFill>
                  <a:srgbClr val="888888"/>
                </a:solidFill>
                <a:latin typeface="Arial"/>
                <a:cs typeface="Arial"/>
              </a:rPr>
              <a:t>детей </a:t>
            </a:r>
            <a:r>
              <a:rPr sz="1000" spc="-25" dirty="0">
                <a:solidFill>
                  <a:srgbClr val="888888"/>
                </a:solidFill>
                <a:latin typeface="Arial"/>
                <a:cs typeface="Arial"/>
              </a:rPr>
              <a:t>и</a:t>
            </a:r>
            <a:r>
              <a:rPr sz="1000" spc="114" dirty="0">
                <a:solidFill>
                  <a:srgbClr val="888888"/>
                </a:solidFill>
                <a:latin typeface="Arial"/>
                <a:cs typeface="Arial"/>
              </a:rPr>
              <a:t> </a:t>
            </a:r>
            <a:r>
              <a:rPr sz="1000" spc="-55" dirty="0">
                <a:solidFill>
                  <a:srgbClr val="888888"/>
                </a:solidFill>
                <a:latin typeface="Arial"/>
                <a:cs typeface="Arial"/>
              </a:rPr>
              <a:t>взрослых </a:t>
            </a:r>
            <a:r>
              <a:rPr sz="1000" spc="-65" dirty="0">
                <a:solidFill>
                  <a:srgbClr val="888888"/>
                </a:solidFill>
                <a:latin typeface="Arial"/>
                <a:cs typeface="Arial"/>
              </a:rPr>
              <a:t>«Пифаград») </a:t>
            </a:r>
            <a:r>
              <a:rPr sz="1000" spc="-50" dirty="0">
                <a:solidFill>
                  <a:srgbClr val="888888"/>
                </a:solidFill>
                <a:latin typeface="Arial"/>
                <a:cs typeface="Arial"/>
              </a:rPr>
              <a:t>394004, </a:t>
            </a:r>
            <a:r>
              <a:rPr sz="1000" spc="-40" dirty="0">
                <a:solidFill>
                  <a:srgbClr val="888888"/>
                </a:solidFill>
                <a:latin typeface="Arial"/>
                <a:cs typeface="Arial"/>
              </a:rPr>
              <a:t>г.Воронеж, </a:t>
            </a:r>
            <a:r>
              <a:rPr sz="1000" spc="-45" dirty="0">
                <a:solidFill>
                  <a:srgbClr val="888888"/>
                </a:solidFill>
                <a:latin typeface="Arial"/>
                <a:cs typeface="Arial"/>
              </a:rPr>
              <a:t>ул.Ленинградская, д.140, +7(473)249</a:t>
            </a:r>
            <a:r>
              <a:rPr sz="1000" spc="-45" dirty="0">
                <a:solidFill>
                  <a:srgbClr val="888888"/>
                </a:solidFill>
                <a:latin typeface="Trebuchet MS"/>
                <a:cs typeface="Trebuchet MS"/>
              </a:rPr>
              <a:t>-61-15 </a:t>
            </a:r>
            <a:r>
              <a:rPr sz="1000" u="sng" spc="-4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cs typeface="Trebuchet MS"/>
                <a:hlinkClick r:id="rId2"/>
              </a:rPr>
              <a:t>pifagrad@mail.ru</a:t>
            </a:r>
            <a:endParaRPr sz="1000">
              <a:latin typeface="Trebuchet MS"/>
              <a:cs typeface="Trebuchet MS"/>
            </a:endParaRPr>
          </a:p>
          <a:p>
            <a:pPr marL="3612515" marR="31750" indent="-3574415">
              <a:lnSpc>
                <a:spcPts val="960"/>
              </a:lnSpc>
              <a:spcBef>
                <a:spcPts val="110"/>
              </a:spcBef>
            </a:pPr>
            <a:r>
              <a:rPr sz="1000" spc="-105" dirty="0">
                <a:solidFill>
                  <a:srgbClr val="888888"/>
                </a:solidFill>
                <a:latin typeface="Trebuchet MS"/>
                <a:cs typeface="Trebuchet MS"/>
              </a:rPr>
              <a:t>; </a:t>
            </a:r>
            <a:r>
              <a:rPr sz="1000" u="sng" spc="-7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cs typeface="Trebuchet MS"/>
                <a:hlinkClick r:id="rId3"/>
              </a:rPr>
              <a:t>http://pifagrad.ru/</a:t>
            </a:r>
            <a:r>
              <a:rPr sz="1000" spc="-70" dirty="0">
                <a:solidFill>
                  <a:srgbClr val="0000FF"/>
                </a:solidFill>
                <a:latin typeface="Trebuchet MS"/>
                <a:cs typeface="Trebuchet MS"/>
                <a:hlinkClick r:id="rId3"/>
              </a:rPr>
              <a:t> </a:t>
            </a:r>
            <a:r>
              <a:rPr sz="1000" spc="-30" dirty="0">
                <a:solidFill>
                  <a:srgbClr val="888888"/>
                </a:solidFill>
                <a:latin typeface="Arial"/>
                <a:cs typeface="Arial"/>
              </a:rPr>
              <a:t>. </a:t>
            </a:r>
            <a:r>
              <a:rPr sz="1000" spc="-45" dirty="0">
                <a:solidFill>
                  <a:srgbClr val="888888"/>
                </a:solidFill>
                <a:latin typeface="Arial"/>
                <a:cs typeface="Arial"/>
              </a:rPr>
              <a:t>(Лицензия </a:t>
            </a:r>
            <a:r>
              <a:rPr sz="1000" spc="-55" dirty="0">
                <a:solidFill>
                  <a:srgbClr val="888888"/>
                </a:solidFill>
                <a:latin typeface="Arial"/>
                <a:cs typeface="Arial"/>
              </a:rPr>
              <a:t>№ ДЛ</a:t>
            </a:r>
            <a:r>
              <a:rPr sz="1000" spc="-55" dirty="0">
                <a:solidFill>
                  <a:srgbClr val="888888"/>
                </a:solidFill>
                <a:latin typeface="Trebuchet MS"/>
                <a:cs typeface="Trebuchet MS"/>
              </a:rPr>
              <a:t>-</a:t>
            </a:r>
            <a:r>
              <a:rPr sz="1000" spc="-55" dirty="0">
                <a:solidFill>
                  <a:srgbClr val="888888"/>
                </a:solidFill>
                <a:latin typeface="Arial"/>
                <a:cs typeface="Arial"/>
              </a:rPr>
              <a:t>362 от </a:t>
            </a:r>
            <a:r>
              <a:rPr sz="1000" spc="-45" dirty="0">
                <a:solidFill>
                  <a:srgbClr val="888888"/>
                </a:solidFill>
                <a:latin typeface="Arial"/>
                <a:cs typeface="Arial"/>
              </a:rPr>
              <a:t>28.08.15г. </a:t>
            </a:r>
            <a:r>
              <a:rPr sz="1000" spc="-110" dirty="0">
                <a:solidFill>
                  <a:srgbClr val="888888"/>
                </a:solidFill>
                <a:latin typeface="Arial"/>
                <a:cs typeface="Arial"/>
              </a:rPr>
              <a:t>ДЕПАРТАМЕНТА </a:t>
            </a:r>
            <a:r>
              <a:rPr sz="1000" spc="-114" dirty="0">
                <a:solidFill>
                  <a:srgbClr val="888888"/>
                </a:solidFill>
                <a:latin typeface="Arial"/>
                <a:cs typeface="Arial"/>
              </a:rPr>
              <a:t>ОБРАЗОВАНИЯ, </a:t>
            </a:r>
            <a:r>
              <a:rPr sz="1000" spc="-85" dirty="0">
                <a:solidFill>
                  <a:srgbClr val="888888"/>
                </a:solidFill>
                <a:latin typeface="Arial"/>
                <a:cs typeface="Arial"/>
              </a:rPr>
              <a:t>НАУКИ </a:t>
            </a:r>
            <a:r>
              <a:rPr sz="1000" spc="-80" dirty="0">
                <a:solidFill>
                  <a:srgbClr val="888888"/>
                </a:solidFill>
                <a:latin typeface="Arial"/>
                <a:cs typeface="Arial"/>
              </a:rPr>
              <a:t>И </a:t>
            </a:r>
            <a:r>
              <a:rPr sz="1000" spc="-95" dirty="0">
                <a:solidFill>
                  <a:srgbClr val="888888"/>
                </a:solidFill>
                <a:latin typeface="Arial"/>
                <a:cs typeface="Arial"/>
              </a:rPr>
              <a:t>МОЛОДЕЖНОЙ </a:t>
            </a:r>
            <a:r>
              <a:rPr sz="1000" spc="-90" dirty="0">
                <a:solidFill>
                  <a:srgbClr val="888888"/>
                </a:solidFill>
                <a:latin typeface="Arial"/>
                <a:cs typeface="Arial"/>
              </a:rPr>
              <a:t>ПОЛИТИКИ </a:t>
            </a:r>
            <a:r>
              <a:rPr sz="1000" spc="-130" dirty="0">
                <a:solidFill>
                  <a:srgbClr val="888888"/>
                </a:solidFill>
                <a:latin typeface="Arial"/>
                <a:cs typeface="Arial"/>
              </a:rPr>
              <a:t>ВОРОНЕЖСКОЙ  </a:t>
            </a:r>
            <a:r>
              <a:rPr sz="1000" spc="-105" dirty="0">
                <a:solidFill>
                  <a:srgbClr val="888888"/>
                </a:solidFill>
                <a:latin typeface="Arial"/>
                <a:cs typeface="Arial"/>
              </a:rPr>
              <a:t>ОБЛАСТИ)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91842" y="1331417"/>
            <a:ext cx="5969635" cy="2982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90" dirty="0">
                <a:latin typeface="Arial"/>
                <a:cs typeface="Arial"/>
              </a:rPr>
              <a:t>Проект</a:t>
            </a:r>
            <a:r>
              <a:rPr sz="4400" spc="-254" dirty="0">
                <a:latin typeface="Arial"/>
                <a:cs typeface="Arial"/>
              </a:rPr>
              <a:t> </a:t>
            </a:r>
            <a:r>
              <a:rPr sz="4400" spc="-175" dirty="0">
                <a:latin typeface="Arial"/>
                <a:cs typeface="Arial"/>
              </a:rPr>
              <a:t>«Муравей»</a:t>
            </a:r>
            <a:endParaRPr sz="4400">
              <a:latin typeface="Arial"/>
              <a:cs typeface="Arial"/>
            </a:endParaRPr>
          </a:p>
          <a:p>
            <a:pPr marL="524510" algn="ctr">
              <a:lnSpc>
                <a:spcPct val="100000"/>
              </a:lnSpc>
              <a:spcBef>
                <a:spcPts val="2870"/>
              </a:spcBef>
            </a:pPr>
            <a:r>
              <a:rPr sz="1800" spc="-95" dirty="0">
                <a:latin typeface="Arial"/>
                <a:cs typeface="Arial"/>
              </a:rPr>
              <a:t>Авторы:</a:t>
            </a:r>
            <a:endParaRPr sz="1800">
              <a:latin typeface="Arial"/>
              <a:cs typeface="Arial"/>
            </a:endParaRPr>
          </a:p>
          <a:p>
            <a:pPr marL="3080385" indent="-224154">
              <a:lnSpc>
                <a:spcPct val="100000"/>
              </a:lnSpc>
              <a:buAutoNum type="arabicPeriod"/>
              <a:tabLst>
                <a:tab pos="3081020" algn="l"/>
              </a:tabLst>
            </a:pPr>
            <a:r>
              <a:rPr sz="1800" spc="-80" dirty="0">
                <a:latin typeface="Arial"/>
                <a:cs typeface="Arial"/>
              </a:rPr>
              <a:t>Колесников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-120" dirty="0">
                <a:latin typeface="Arial"/>
                <a:cs typeface="Arial"/>
              </a:rPr>
              <a:t>Всеволод</a:t>
            </a:r>
            <a:endParaRPr sz="1800">
              <a:latin typeface="Arial"/>
              <a:cs typeface="Arial"/>
            </a:endParaRPr>
          </a:p>
          <a:p>
            <a:pPr marL="3080385" indent="-224154">
              <a:lnSpc>
                <a:spcPct val="100000"/>
              </a:lnSpc>
              <a:buAutoNum type="arabicPeriod"/>
              <a:tabLst>
                <a:tab pos="3081020" algn="l"/>
              </a:tabLst>
            </a:pPr>
            <a:r>
              <a:rPr sz="1800" spc="-55" dirty="0">
                <a:latin typeface="Arial"/>
                <a:cs typeface="Arial"/>
              </a:rPr>
              <a:t>Дмитрук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-145" dirty="0">
                <a:latin typeface="Arial"/>
                <a:cs typeface="Arial"/>
              </a:rPr>
              <a:t>Юра</a:t>
            </a:r>
            <a:endParaRPr sz="1800">
              <a:latin typeface="Arial"/>
              <a:cs typeface="Arial"/>
            </a:endParaRPr>
          </a:p>
          <a:p>
            <a:pPr marL="3080385" indent="-224154">
              <a:lnSpc>
                <a:spcPct val="100000"/>
              </a:lnSpc>
              <a:buAutoNum type="arabicPeriod"/>
              <a:tabLst>
                <a:tab pos="3081020" algn="l"/>
              </a:tabLst>
            </a:pPr>
            <a:r>
              <a:rPr sz="1800" spc="-85" dirty="0">
                <a:latin typeface="Arial"/>
                <a:cs typeface="Arial"/>
              </a:rPr>
              <a:t>Каширина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150" dirty="0">
                <a:latin typeface="Arial"/>
                <a:cs typeface="Arial"/>
              </a:rPr>
              <a:t>Светлана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2856230" marR="5080">
              <a:lnSpc>
                <a:spcPct val="100000"/>
              </a:lnSpc>
            </a:pPr>
            <a:r>
              <a:rPr sz="1800" spc="-100" dirty="0">
                <a:latin typeface="Arial"/>
                <a:cs typeface="Arial"/>
              </a:rPr>
              <a:t>Научный </a:t>
            </a:r>
            <a:r>
              <a:rPr sz="1800" spc="-80" dirty="0">
                <a:latin typeface="Arial"/>
                <a:cs typeface="Arial"/>
              </a:rPr>
              <a:t>руководитель:  </a:t>
            </a:r>
            <a:r>
              <a:rPr sz="1800" spc="-65" dirty="0">
                <a:latin typeface="Arial"/>
                <a:cs typeface="Arial"/>
              </a:rPr>
              <a:t>Корягин </a:t>
            </a:r>
            <a:r>
              <a:rPr sz="1800" spc="-75" dirty="0">
                <a:latin typeface="Arial"/>
                <a:cs typeface="Arial"/>
              </a:rPr>
              <a:t>Андрей</a:t>
            </a:r>
            <a:r>
              <a:rPr sz="1800" spc="-185" dirty="0">
                <a:latin typeface="Arial"/>
                <a:cs typeface="Arial"/>
              </a:rPr>
              <a:t> </a:t>
            </a:r>
            <a:r>
              <a:rPr sz="1800" spc="-80" dirty="0">
                <a:latin typeface="Arial"/>
                <a:cs typeface="Arial"/>
              </a:rPr>
              <a:t>Владимирович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5332" y="5921099"/>
            <a:ext cx="1057474" cy="83827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953000" y="4572000"/>
            <a:ext cx="3974464" cy="162877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79514" y="2132876"/>
            <a:ext cx="4572000" cy="362991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99565" marR="5080" indent="-1586865">
              <a:lnSpc>
                <a:spcPct val="100000"/>
              </a:lnSpc>
              <a:spcBef>
                <a:spcPts val="100"/>
              </a:spcBef>
            </a:pPr>
            <a:r>
              <a:rPr spc="-145" dirty="0"/>
              <a:t>Разработка </a:t>
            </a:r>
            <a:r>
              <a:rPr spc="-95" dirty="0"/>
              <a:t>электронной </a:t>
            </a:r>
            <a:r>
              <a:rPr spc="-140" dirty="0"/>
              <a:t>схемы  </a:t>
            </a:r>
            <a:r>
              <a:rPr spc="-120" dirty="0"/>
              <a:t>робота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1828800"/>
            <a:ext cx="4235577" cy="44168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59810" y="6021285"/>
            <a:ext cx="1145222" cy="8367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391534" y="1828800"/>
            <a:ext cx="4752466" cy="44353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26870" y="341503"/>
            <a:ext cx="572706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120" dirty="0">
                <a:latin typeface="Arial"/>
                <a:cs typeface="Arial"/>
              </a:rPr>
              <a:t>Возможности </a:t>
            </a:r>
            <a:r>
              <a:rPr sz="3000" spc="-150" dirty="0">
                <a:latin typeface="Arial"/>
                <a:cs typeface="Arial"/>
              </a:rPr>
              <a:t>робота</a:t>
            </a:r>
            <a:r>
              <a:rPr sz="3000" spc="-210" dirty="0">
                <a:latin typeface="Arial"/>
                <a:cs typeface="Arial"/>
              </a:rPr>
              <a:t> </a:t>
            </a:r>
            <a:r>
              <a:rPr sz="3000" spc="-125" dirty="0">
                <a:latin typeface="Arial"/>
                <a:cs typeface="Arial"/>
              </a:rPr>
              <a:t>«Муравей»</a:t>
            </a:r>
            <a:endParaRPr sz="3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03200" y="5772150"/>
            <a:ext cx="1225550" cy="9715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67537" y="2060829"/>
            <a:ext cx="1763649" cy="14127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699766" y="2060829"/>
            <a:ext cx="1368170" cy="14401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499990" y="2060829"/>
            <a:ext cx="1512189" cy="144018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444234" y="1988820"/>
            <a:ext cx="1269415" cy="158419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125472" y="4221022"/>
            <a:ext cx="4462780" cy="247865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91108" y="1430782"/>
            <a:ext cx="12985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85" dirty="0">
                <a:latin typeface="Trebuchet MS"/>
                <a:cs typeface="Trebuchet MS"/>
              </a:rPr>
              <a:t>P</a:t>
            </a:r>
            <a:r>
              <a:rPr sz="1800" spc="-105" dirty="0">
                <a:latin typeface="Arial"/>
                <a:cs typeface="Arial"/>
              </a:rPr>
              <a:t>К</a:t>
            </a:r>
            <a:r>
              <a:rPr sz="1800" spc="-70" dirty="0">
                <a:latin typeface="Arial"/>
                <a:cs typeface="Arial"/>
              </a:rPr>
              <a:t>онтр</a:t>
            </a:r>
            <a:r>
              <a:rPr sz="1800" spc="-110" dirty="0">
                <a:latin typeface="Arial"/>
                <a:cs typeface="Arial"/>
              </a:rPr>
              <a:t>о</a:t>
            </a:r>
            <a:r>
              <a:rPr sz="1800" spc="-135" dirty="0">
                <a:latin typeface="Arial"/>
                <a:cs typeface="Arial"/>
              </a:rPr>
              <a:t>лл</a:t>
            </a:r>
            <a:r>
              <a:rPr sz="1800" spc="-85" dirty="0">
                <a:latin typeface="Arial"/>
                <a:cs typeface="Arial"/>
              </a:rPr>
              <a:t>ер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55519" y="1430782"/>
            <a:ext cx="12604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60" dirty="0">
                <a:latin typeface="Trebuchet MS"/>
                <a:cs typeface="Trebuchet MS"/>
              </a:rPr>
              <a:t>L</a:t>
            </a:r>
            <a:r>
              <a:rPr sz="1800" spc="25" dirty="0">
                <a:latin typeface="Arial"/>
                <a:cs typeface="Arial"/>
              </a:rPr>
              <a:t>к</a:t>
            </a:r>
            <a:r>
              <a:rPr sz="1800" spc="-70" dirty="0">
                <a:latin typeface="Arial"/>
                <a:cs typeface="Arial"/>
              </a:rPr>
              <a:t>онтр</a:t>
            </a:r>
            <a:r>
              <a:rPr sz="1800" spc="-110" dirty="0">
                <a:latin typeface="Arial"/>
                <a:cs typeface="Arial"/>
              </a:rPr>
              <a:t>о</a:t>
            </a:r>
            <a:r>
              <a:rPr sz="1800" spc="-135" dirty="0">
                <a:latin typeface="Arial"/>
                <a:cs typeface="Arial"/>
              </a:rPr>
              <a:t>лл</a:t>
            </a:r>
            <a:r>
              <a:rPr sz="1800" spc="-85" dirty="0">
                <a:latin typeface="Arial"/>
                <a:cs typeface="Arial"/>
              </a:rPr>
              <a:t>ер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357496" y="1430782"/>
            <a:ext cx="15989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90" dirty="0">
                <a:latin typeface="Trebuchet MS"/>
                <a:cs typeface="Trebuchet MS"/>
              </a:rPr>
              <a:t>Foto</a:t>
            </a:r>
            <a:r>
              <a:rPr sz="1800" spc="-90" dirty="0">
                <a:latin typeface="Arial"/>
                <a:cs typeface="Arial"/>
              </a:rPr>
              <a:t>Контроллер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454902" y="1430782"/>
            <a:ext cx="13061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90" dirty="0">
                <a:latin typeface="Trebuchet MS"/>
                <a:cs typeface="Trebuchet MS"/>
              </a:rPr>
              <a:t>B</a:t>
            </a:r>
            <a:r>
              <a:rPr sz="1800" spc="-90" dirty="0">
                <a:latin typeface="Arial"/>
                <a:cs typeface="Arial"/>
              </a:rPr>
              <a:t>Контроллер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715258" y="3879850"/>
            <a:ext cx="11880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20" dirty="0">
                <a:latin typeface="Trebuchet MS"/>
                <a:cs typeface="Trebuchet MS"/>
              </a:rPr>
              <a:t>P</a:t>
            </a:r>
            <a:r>
              <a:rPr sz="1800" spc="-120" dirty="0">
                <a:latin typeface="Arial"/>
                <a:cs typeface="Arial"/>
              </a:rPr>
              <a:t>Симулятор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42</Words>
  <Application>Microsoft Office PowerPoint</Application>
  <PresentationFormat>Экран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Office Theme</vt:lpstr>
      <vt:lpstr>Слайд 1</vt:lpstr>
      <vt:lpstr>Разработка электронной схемы  робота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«Муравей»</dc:title>
  <dc:creator>Andry Kor</dc:creator>
  <cp:lastModifiedBy>Andry Kor</cp:lastModifiedBy>
  <cp:revision>2</cp:revision>
  <dcterms:created xsi:type="dcterms:W3CDTF">2018-08-29T07:01:06Z</dcterms:created>
  <dcterms:modified xsi:type="dcterms:W3CDTF">2018-08-29T07:16:12Z</dcterms:modified>
  <cp:contentStatus>Окончательное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2018-08-24T00:00:00Z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2018-08-29T00:00:00Z</vt:filetime>
  </property>
  <property fmtid="{D5CDD505-2E9C-101B-9397-08002B2CF9AE}" pid="5" name="_MarkAsFinal">
    <vt:bool>true</vt:bool>
  </property>
</Properties>
</file>