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040F-5A82-4336-A081-B6475FD1645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1C0D-A278-4B16-97FE-BD36B1FE0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fagrad.ru/" TargetMode="External"/><Relationship Id="rId2" Type="http://schemas.openxmlformats.org/officeDocument/2006/relationships/hyperlink" Target="mailto:pifagrad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МФУ </a:t>
            </a:r>
            <a:r>
              <a:rPr lang="ru-RU" sz="7300" b="1" dirty="0"/>
              <a:t>станок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936104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Межрегиональный методический центр национального центра инноваций в образовании Центр     инновационного развития и дополнительного образования детей и взрослых «</a:t>
            </a:r>
            <a:r>
              <a:rPr lang="ru-RU" dirty="0" err="1"/>
              <a:t>Пифаград</a:t>
            </a:r>
            <a:r>
              <a:rPr lang="ru-RU" dirty="0"/>
              <a:t>») 394004, г.Воронеж, ул.Ленинградская, д.140, +7(473)249-61-15 </a:t>
            </a:r>
            <a:r>
              <a:rPr lang="ru-RU" u="sng" dirty="0" err="1">
                <a:hlinkClick r:id="rId2"/>
              </a:rPr>
              <a:t>pifagrad@mail.ru</a:t>
            </a:r>
            <a:r>
              <a:rPr lang="ru-RU" dirty="0"/>
              <a:t> ;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pifagrad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dirty="0"/>
              <a:t> </a:t>
            </a:r>
            <a:r>
              <a:rPr lang="ru-RU" dirty="0"/>
              <a:t>. (Лицензия № ДЛ-362 от 28.08.15г. ДЕПАРТАМЕНТА ОБРАЗОВАНИЯ,   НАУКИ И МОЛОДЕЖНОЙ ПОЛИТИКИ ВОРОНЕЖСКОЙ ОБЛАСТИ)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Автор: </a:t>
            </a:r>
            <a:r>
              <a:rPr lang="ru-RU" sz="2400" b="1" dirty="0"/>
              <a:t>Панков Константин</a:t>
            </a:r>
            <a:endParaRPr lang="ru-RU" sz="2400" dirty="0"/>
          </a:p>
          <a:p>
            <a:r>
              <a:rPr lang="ru-RU" sz="2400" b="1" dirty="0"/>
              <a:t>             </a:t>
            </a:r>
            <a:r>
              <a:rPr lang="ru-RU" sz="2400" b="1" dirty="0" smtClean="0"/>
              <a:t>Арсений </a:t>
            </a:r>
            <a:r>
              <a:rPr lang="ru-RU" sz="2400" b="1" dirty="0"/>
              <a:t>Леси</a:t>
            </a:r>
            <a:endParaRPr lang="ru-RU" sz="2400" dirty="0"/>
          </a:p>
          <a:p>
            <a:r>
              <a:rPr lang="ru-RU" sz="2400" b="1" dirty="0"/>
              <a:t> </a:t>
            </a:r>
            <a:r>
              <a:rPr lang="ru-RU" sz="2400" dirty="0" smtClean="0"/>
              <a:t>Научный </a:t>
            </a:r>
            <a:r>
              <a:rPr lang="ru-RU" sz="2400" dirty="0"/>
              <a:t>руководитель: </a:t>
            </a:r>
          </a:p>
          <a:p>
            <a:r>
              <a:rPr lang="ru-RU" sz="2400" dirty="0"/>
              <a:t>             </a:t>
            </a:r>
            <a:r>
              <a:rPr lang="ru-RU" sz="2400" dirty="0" err="1" smtClean="0"/>
              <a:t>Корягин</a:t>
            </a:r>
            <a:r>
              <a:rPr lang="ru-RU" sz="2400" dirty="0" smtClean="0"/>
              <a:t> Андрей Владимирович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 descr="C:\Users\Andry\Documents\Робофинист2018\DSC06262.JPG"/>
          <p:cNvPicPr/>
          <p:nvPr/>
        </p:nvPicPr>
        <p:blipFill>
          <a:blip r:embed="rId4" cstate="print"/>
          <a:srcRect l="10694" r="23570" b="5825"/>
          <a:stretch>
            <a:fillRect/>
          </a:stretch>
        </p:blipFill>
        <p:spPr bwMode="auto">
          <a:xfrm>
            <a:off x="1979712" y="2996952"/>
            <a:ext cx="532859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ndry\Documents\Брендбук_Пифаград\Pifagrad-blan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1350"/>
            <a:ext cx="1555750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84784"/>
            <a:ext cx="78440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 применения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графопостроитель, принтер,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гравировщик, фрезеровщик, сканер.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детали и электроника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множество программ,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разработанных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EV3 software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ndry\Documents\Брендбук_Пифаград\Pifagrad-bla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5750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Режимы работы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60662" b="37377"/>
          <a:stretch>
            <a:fillRect/>
          </a:stretch>
        </p:blipFill>
        <p:spPr bwMode="auto">
          <a:xfrm>
            <a:off x="0" y="1340768"/>
            <a:ext cx="3923928" cy="25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65329" b="42321"/>
          <a:stretch>
            <a:fillRect/>
          </a:stretch>
        </p:blipFill>
        <p:spPr bwMode="auto">
          <a:xfrm>
            <a:off x="5220072" y="1340768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53883" b="35126"/>
          <a:stretch>
            <a:fillRect/>
          </a:stretch>
        </p:blipFill>
        <p:spPr bwMode="auto">
          <a:xfrm>
            <a:off x="2267744" y="4293096"/>
            <a:ext cx="450656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ndry\Documents\Брендбук_Пифаград\Pifagrad-blan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55750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107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МФУ станок </vt:lpstr>
      <vt:lpstr>Слайд 2</vt:lpstr>
      <vt:lpstr> Режимы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МФУ станок</dc:title>
  <dc:creator>Andry Kor</dc:creator>
  <cp:lastModifiedBy>Andry Kor</cp:lastModifiedBy>
  <cp:revision>5</cp:revision>
  <dcterms:created xsi:type="dcterms:W3CDTF">2018-08-08T10:21:08Z</dcterms:created>
  <dcterms:modified xsi:type="dcterms:W3CDTF">2018-08-29T06:55:06Z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