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5026"/>
    <a:srgbClr val="005828"/>
    <a:srgbClr val="005426"/>
    <a:srgbClr val="468CC6"/>
    <a:srgbClr val="000714"/>
    <a:srgbClr val="000D26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3540A-071A-48AF-AB9D-BDF4E301ACC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1B36-B469-4CAA-94C0-4CD10E16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1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D1B36-B469-4CAA-94C0-4CD10E168F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0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D1B36-B469-4CAA-94C0-4CD10E168F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8C3F-A8D0-4B28-939D-82874B9504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3514-2811-4493-B695-035A169B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jpeg"/><Relationship Id="rId5" Type="http://schemas.openxmlformats.org/officeDocument/2006/relationships/image" Target="../media/image1.png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microsoft.com/office/2007/relationships/hdphoto" Target="../media/hdphoto5.wdp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12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lip3334.jpg (800×52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lip3334.jpg (800×523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panasonic-tv-repairs-sydney.jpg (1024×721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1346" y="169186"/>
            <a:ext cx="677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«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RUPTOR</a:t>
            </a:r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0814" y="5924599"/>
            <a:ext cx="3325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Челябинск</a:t>
            </a:r>
            <a:endParaRPr lang="ru-RU" sz="4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1538" y="5465619"/>
            <a:ext cx="1904215" cy="12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646" y="1158145"/>
            <a:ext cx="6624736" cy="47664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7" b="93065" l="5762" r="94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83" y="-62959"/>
            <a:ext cx="8905240" cy="627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1346" y="787344"/>
            <a:ext cx="7097173" cy="38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3389" y="2208310"/>
            <a:ext cx="45159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НОВОСТИ</a:t>
            </a:r>
            <a:endParaRPr lang="ru-RU" sz="8000" b="1" cap="none" spc="0" dirty="0">
              <a:ln w="28575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9"/>
          <a:stretch/>
        </p:blipFill>
        <p:spPr bwMode="auto">
          <a:xfrm>
            <a:off x="1043608" y="616585"/>
            <a:ext cx="7360984" cy="41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1087656" y="3980723"/>
            <a:ext cx="7272888" cy="679366"/>
            <a:chOff x="1087656" y="3980723"/>
            <a:chExt cx="7272888" cy="679366"/>
          </a:xfrm>
        </p:grpSpPr>
        <p:sp>
          <p:nvSpPr>
            <p:cNvPr id="7" name="Блок-схема: процесс 6"/>
            <p:cNvSpPr/>
            <p:nvPr/>
          </p:nvSpPr>
          <p:spPr>
            <a:xfrm>
              <a:off x="1087656" y="3980723"/>
              <a:ext cx="7272888" cy="679366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Мировой голод:</a:t>
              </a:r>
            </a:p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Почему не хватает продовольствия?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>
              <a:stCxn id="7" idx="1"/>
              <a:endCxn id="7" idx="3"/>
            </p:cNvCxnSpPr>
            <p:nvPr/>
          </p:nvCxnSpPr>
          <p:spPr>
            <a:xfrm>
              <a:off x="1087656" y="4320406"/>
              <a:ext cx="7272888" cy="0"/>
            </a:xfrm>
            <a:prstGeom prst="line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35922"/>
            <a:ext cx="7316937" cy="41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043488" y="3976457"/>
            <a:ext cx="7272888" cy="679366"/>
            <a:chOff x="1087656" y="3980723"/>
            <a:chExt cx="7272888" cy="679366"/>
          </a:xfrm>
        </p:grpSpPr>
        <p:sp>
          <p:nvSpPr>
            <p:cNvPr id="38" name="Блок-схема: процесс 37"/>
            <p:cNvSpPr/>
            <p:nvPr/>
          </p:nvSpPr>
          <p:spPr>
            <a:xfrm>
              <a:off x="1087656" y="3980723"/>
              <a:ext cx="7272888" cy="679366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Нашествие:</a:t>
              </a:r>
            </a:p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Саранча уничтожает поля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9" name="Прямая соединительная линия 38"/>
            <p:cNvCxnSpPr>
              <a:stCxn id="38" idx="1"/>
              <a:endCxn id="38" idx="3"/>
            </p:cNvCxnSpPr>
            <p:nvPr/>
          </p:nvCxnSpPr>
          <p:spPr>
            <a:xfrm>
              <a:off x="1087656" y="4320406"/>
              <a:ext cx="7272888" cy="0"/>
            </a:xfrm>
            <a:prstGeom prst="line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609959"/>
            <a:ext cx="7317055" cy="41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1065691" y="3861048"/>
            <a:ext cx="7272888" cy="679366"/>
            <a:chOff x="1087656" y="3980723"/>
            <a:chExt cx="7272888" cy="679366"/>
          </a:xfrm>
        </p:grpSpPr>
        <p:sp>
          <p:nvSpPr>
            <p:cNvPr id="42" name="Блок-схема: процесс 41"/>
            <p:cNvSpPr/>
            <p:nvPr/>
          </p:nvSpPr>
          <p:spPr>
            <a:xfrm>
              <a:off x="1087656" y="3980723"/>
              <a:ext cx="7272888" cy="679366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Панацея или смерть:</a:t>
              </a:r>
            </a:p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Посевы гибнут после обработки ядохимикатами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>
              <a:stCxn id="42" idx="1"/>
              <a:endCxn id="42" idx="3"/>
            </p:cNvCxnSpPr>
            <p:nvPr/>
          </p:nvCxnSpPr>
          <p:spPr>
            <a:xfrm>
              <a:off x="1087656" y="4320406"/>
              <a:ext cx="7272888" cy="0"/>
            </a:xfrm>
            <a:prstGeom prst="line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65" y="609959"/>
            <a:ext cx="7330579" cy="417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1043608" y="3787618"/>
            <a:ext cx="7272888" cy="679366"/>
            <a:chOff x="1087656" y="3980723"/>
            <a:chExt cx="7272888" cy="679366"/>
          </a:xfrm>
        </p:grpSpPr>
        <p:sp>
          <p:nvSpPr>
            <p:cNvPr id="45" name="Блок-схема: процесс 44"/>
            <p:cNvSpPr/>
            <p:nvPr/>
          </p:nvSpPr>
          <p:spPr>
            <a:xfrm>
              <a:off x="1087656" y="3980723"/>
              <a:ext cx="7272888" cy="679366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Удивительное открытие:</a:t>
              </a:r>
            </a:p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</a:rPr>
                <a:t>В насекомых больше протеина, чем в мясе</a:t>
              </a:r>
            </a:p>
          </p:txBody>
        </p:sp>
        <p:cxnSp>
          <p:nvCxnSpPr>
            <p:cNvPr id="46" name="Прямая соединительная линия 45"/>
            <p:cNvCxnSpPr>
              <a:stCxn id="45" idx="1"/>
              <a:endCxn id="45" idx="3"/>
            </p:cNvCxnSpPr>
            <p:nvPr/>
          </p:nvCxnSpPr>
          <p:spPr>
            <a:xfrm>
              <a:off x="1087656" y="4320406"/>
              <a:ext cx="7272888" cy="0"/>
            </a:xfrm>
            <a:prstGeom prst="line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977595" y="548679"/>
            <a:ext cx="7360984" cy="4239277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111" r="99889">
                        <a14:foregroundMark x1="11222" y1="49537" x2="11222" y2="49537"/>
                        <a14:foregroundMark x1="11556" y1="32222" x2="11556" y2="32222"/>
                        <a14:foregroundMark x1="22556" y1="16574" x2="22556" y2="16574"/>
                        <a14:foregroundMark x1="46222" y1="10833" x2="46222" y2="10833"/>
                        <a14:foregroundMark x1="72222" y1="12870" x2="72222" y2="12870"/>
                        <a14:foregroundMark x1="89333" y1="26111" x2="89333" y2="26111"/>
                        <a14:foregroundMark x1="93444" y1="45741" x2="93444" y2="45741"/>
                        <a14:foregroundMark x1="71444" y1="59352" x2="71444" y2="59352"/>
                        <a14:foregroundMark x1="35667" y1="65093" x2="35667" y2="65093"/>
                        <a14:foregroundMark x1="55556" y1="94907" x2="55556" y2="94907"/>
                        <a14:foregroundMark x1="56333" y1="87130" x2="56333" y2="87130"/>
                        <a14:foregroundMark x1="56778" y1="81759" x2="56778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147" y="1133168"/>
            <a:ext cx="2674112" cy="32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astavka-novosti-24--bez-nazvani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34400" y="6272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1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2" grpId="0"/>
      <p:bldP spid="2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565" y="1240112"/>
            <a:ext cx="5951227" cy="552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983" y="1106301"/>
            <a:ext cx="6625769" cy="566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1" descr="C:\Users\Ленка\Desktop\Саранча\IMG_20180423_21335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73" y="1329612"/>
            <a:ext cx="8081612" cy="490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415" y="120621"/>
            <a:ext cx="4881881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282" y="1134251"/>
            <a:ext cx="1368152" cy="136815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3323" y1="72272" x2="53323" y2="72272"/>
                        <a14:foregroundMark x1="45543" y1="76677" x2="45543" y2="76677"/>
                        <a14:foregroundMark x1="64344" y1="75876" x2="64344" y2="75876"/>
                        <a14:foregroundMark x1="27066" y1="84484" x2="27066" y2="84484"/>
                        <a14:foregroundMark x1="24149" y1="73774" x2="24149" y2="73774"/>
                        <a14:foregroundMark x1="12642" y1="85385" x2="9238" y2="99700"/>
                        <a14:foregroundMark x1="95786" y1="84184" x2="99676" y2="98298"/>
                        <a14:backgroundMark x1="6807" y1="91091" x2="6807" y2="91091"/>
                        <a14:backgroundMark x1="3404" y1="87487" x2="3404" y2="87487"/>
                        <a14:backgroundMark x1="3890" y1="90490" x2="3890" y2="90490"/>
                        <a14:backgroundMark x1="4862" y1="93193" x2="4862" y2="93193"/>
                        <a14:backgroundMark x1="3890" y1="97097" x2="3890" y2="97097"/>
                        <a14:backgroundMark x1="3890" y1="95596" x2="3890" y2="95596"/>
                        <a14:backgroundMark x1="97731" y1="86286" x2="97731" y2="86286"/>
                        <a14:backgroundMark x1="98217" y1="84484" x2="98217" y2="84484"/>
                        <a14:backgroundMark x1="99190" y1="82983" x2="99190" y2="82983"/>
                        <a14:backgroundMark x1="98217" y1="88088" x2="98217" y2="88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21452"/>
            <a:ext cx="2248964" cy="364135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532" y="1253911"/>
            <a:ext cx="1814862" cy="36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2121525" y="808159"/>
            <a:ext cx="2450576" cy="1787784"/>
          </a:xfrm>
          <a:custGeom>
            <a:avLst/>
            <a:gdLst>
              <a:gd name="connsiteX0" fmla="*/ 714561 w 2449895"/>
              <a:gd name="connsiteY0" fmla="*/ 1765996 h 1569774"/>
              <a:gd name="connsiteX1" fmla="*/ 622970 w 2449895"/>
              <a:gd name="connsiteY1" fmla="*/ 1468458 h 1569774"/>
              <a:gd name="connsiteX2" fmla="*/ 379685 w 2449895"/>
              <a:gd name="connsiteY2" fmla="*/ 216808 h 1569774"/>
              <a:gd name="connsiteX3" fmla="*/ 1596827 w 2449895"/>
              <a:gd name="connsiteY3" fmla="*/ 37044 h 1569774"/>
              <a:gd name="connsiteX4" fmla="*/ 2304301 w 2449895"/>
              <a:gd name="connsiteY4" fmla="*/ 1156022 h 1569774"/>
              <a:gd name="connsiteX5" fmla="*/ 1066444 w 2449895"/>
              <a:gd name="connsiteY5" fmla="*/ 1563176 h 1569774"/>
              <a:gd name="connsiteX6" fmla="*/ 714561 w 2449895"/>
              <a:gd name="connsiteY6" fmla="*/ 1765996 h 1569774"/>
              <a:gd name="connsiteX0" fmla="*/ 137734 w 2450576"/>
              <a:gd name="connsiteY0" fmla="*/ 1787784 h 1787784"/>
              <a:gd name="connsiteX1" fmla="*/ 623086 w 2450576"/>
              <a:gd name="connsiteY1" fmla="*/ 1468475 h 1787784"/>
              <a:gd name="connsiteX2" fmla="*/ 379801 w 2450576"/>
              <a:gd name="connsiteY2" fmla="*/ 216825 h 1787784"/>
              <a:gd name="connsiteX3" fmla="*/ 1596943 w 2450576"/>
              <a:gd name="connsiteY3" fmla="*/ 37061 h 1787784"/>
              <a:gd name="connsiteX4" fmla="*/ 2304417 w 2450576"/>
              <a:gd name="connsiteY4" fmla="*/ 1156039 h 1787784"/>
              <a:gd name="connsiteX5" fmla="*/ 1066560 w 2450576"/>
              <a:gd name="connsiteY5" fmla="*/ 1563193 h 1787784"/>
              <a:gd name="connsiteX6" fmla="*/ 137734 w 2450576"/>
              <a:gd name="connsiteY6" fmla="*/ 1787784 h 178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576" h="1787784">
                <a:moveTo>
                  <a:pt x="137734" y="1787784"/>
                </a:moveTo>
                <a:cubicBezTo>
                  <a:pt x="107204" y="1688605"/>
                  <a:pt x="653616" y="1567654"/>
                  <a:pt x="623086" y="1468475"/>
                </a:cubicBezTo>
                <a:cubicBezTo>
                  <a:pt x="-93353" y="1209442"/>
                  <a:pt x="-215593" y="580544"/>
                  <a:pt x="379801" y="216825"/>
                </a:cubicBezTo>
                <a:cubicBezTo>
                  <a:pt x="703780" y="18910"/>
                  <a:pt x="1170443" y="-50013"/>
                  <a:pt x="1596943" y="37061"/>
                </a:cubicBezTo>
                <a:cubicBezTo>
                  <a:pt x="2327122" y="186134"/>
                  <a:pt x="2666786" y="723364"/>
                  <a:pt x="2304417" y="1156039"/>
                </a:cubicBezTo>
                <a:cubicBezTo>
                  <a:pt x="2063819" y="1443317"/>
                  <a:pt x="1571106" y="1605380"/>
                  <a:pt x="1066560" y="1563193"/>
                </a:cubicBezTo>
                <a:lnTo>
                  <a:pt x="137734" y="1787784"/>
                </a:lnTo>
                <a:close/>
              </a:path>
            </a:pathLst>
          </a:cu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cs typeface="Aharoni" panose="02010803020104030203" pitchFamily="2" charset="-79"/>
              </a:rPr>
              <a:t>Есть работа для супергероев!</a:t>
            </a:r>
            <a:endParaRPr lang="ru-RU" dirty="0">
              <a:ln>
                <a:solidFill>
                  <a:schemeClr val="tx1"/>
                </a:solidFill>
              </a:ln>
              <a:cs typeface="Aharoni" panose="02010803020104030203" pitchFamily="2" charset="-79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4867178" y="354902"/>
            <a:ext cx="1904379" cy="1483348"/>
          </a:xfrm>
          <a:custGeom>
            <a:avLst/>
            <a:gdLst>
              <a:gd name="connsiteX0" fmla="*/ 546067 w 1872208"/>
              <a:gd name="connsiteY0" fmla="*/ 1541518 h 1370238"/>
              <a:gd name="connsiteX1" fmla="*/ 476074 w 1872208"/>
              <a:gd name="connsiteY1" fmla="*/ 1281800 h 1370238"/>
              <a:gd name="connsiteX2" fmla="*/ 209730 w 1872208"/>
              <a:gd name="connsiteY2" fmla="*/ 252953 h 1370238"/>
              <a:gd name="connsiteX3" fmla="*/ 1224535 w 1872208"/>
              <a:gd name="connsiteY3" fmla="*/ 33331 h 1370238"/>
              <a:gd name="connsiteX4" fmla="*/ 1799953 w 1872208"/>
              <a:gd name="connsiteY4" fmla="*/ 949058 h 1370238"/>
              <a:gd name="connsiteX5" fmla="*/ 814976 w 1872208"/>
              <a:gd name="connsiteY5" fmla="*/ 1364477 h 1370238"/>
              <a:gd name="connsiteX6" fmla="*/ 546067 w 1872208"/>
              <a:gd name="connsiteY6" fmla="*/ 1541518 h 1370238"/>
              <a:gd name="connsiteX0" fmla="*/ 691 w 1925886"/>
              <a:gd name="connsiteY0" fmla="*/ 1519782 h 1519782"/>
              <a:gd name="connsiteX1" fmla="*/ 529412 w 1925886"/>
              <a:gd name="connsiteY1" fmla="*/ 1281835 h 1519782"/>
              <a:gd name="connsiteX2" fmla="*/ 263068 w 1925886"/>
              <a:gd name="connsiteY2" fmla="*/ 252988 h 1519782"/>
              <a:gd name="connsiteX3" fmla="*/ 1277873 w 1925886"/>
              <a:gd name="connsiteY3" fmla="*/ 33366 h 1519782"/>
              <a:gd name="connsiteX4" fmla="*/ 1853291 w 1925886"/>
              <a:gd name="connsiteY4" fmla="*/ 949093 h 1519782"/>
              <a:gd name="connsiteX5" fmla="*/ 868314 w 1925886"/>
              <a:gd name="connsiteY5" fmla="*/ 1364512 h 1519782"/>
              <a:gd name="connsiteX6" fmla="*/ 691 w 1925886"/>
              <a:gd name="connsiteY6" fmla="*/ 1519782 h 1519782"/>
              <a:gd name="connsiteX0" fmla="*/ 121666 w 1872690"/>
              <a:gd name="connsiteY0" fmla="*/ 1454467 h 1454467"/>
              <a:gd name="connsiteX1" fmla="*/ 476216 w 1872690"/>
              <a:gd name="connsiteY1" fmla="*/ 1281835 h 1454467"/>
              <a:gd name="connsiteX2" fmla="*/ 209872 w 1872690"/>
              <a:gd name="connsiteY2" fmla="*/ 252988 h 1454467"/>
              <a:gd name="connsiteX3" fmla="*/ 1224677 w 1872690"/>
              <a:gd name="connsiteY3" fmla="*/ 33366 h 1454467"/>
              <a:gd name="connsiteX4" fmla="*/ 1800095 w 1872690"/>
              <a:gd name="connsiteY4" fmla="*/ 949093 h 1454467"/>
              <a:gd name="connsiteX5" fmla="*/ 815118 w 1872690"/>
              <a:gd name="connsiteY5" fmla="*/ 1364512 h 1454467"/>
              <a:gd name="connsiteX6" fmla="*/ 121666 w 1872690"/>
              <a:gd name="connsiteY6" fmla="*/ 1454467 h 1454467"/>
              <a:gd name="connsiteX0" fmla="*/ 95971 w 1846995"/>
              <a:gd name="connsiteY0" fmla="*/ 1450691 h 1450691"/>
              <a:gd name="connsiteX1" fmla="*/ 309007 w 1846995"/>
              <a:gd name="connsiteY1" fmla="*/ 1180087 h 1450691"/>
              <a:gd name="connsiteX2" fmla="*/ 184177 w 1846995"/>
              <a:gd name="connsiteY2" fmla="*/ 249212 h 1450691"/>
              <a:gd name="connsiteX3" fmla="*/ 1198982 w 1846995"/>
              <a:gd name="connsiteY3" fmla="*/ 29590 h 1450691"/>
              <a:gd name="connsiteX4" fmla="*/ 1774400 w 1846995"/>
              <a:gd name="connsiteY4" fmla="*/ 945317 h 1450691"/>
              <a:gd name="connsiteX5" fmla="*/ 789423 w 1846995"/>
              <a:gd name="connsiteY5" fmla="*/ 1360736 h 1450691"/>
              <a:gd name="connsiteX6" fmla="*/ 95971 w 1846995"/>
              <a:gd name="connsiteY6" fmla="*/ 1450691 h 1450691"/>
              <a:gd name="connsiteX0" fmla="*/ 95971 w 1846995"/>
              <a:gd name="connsiteY0" fmla="*/ 1450691 h 1450691"/>
              <a:gd name="connsiteX1" fmla="*/ 309007 w 1846995"/>
              <a:gd name="connsiteY1" fmla="*/ 1180087 h 1450691"/>
              <a:gd name="connsiteX2" fmla="*/ 184177 w 1846995"/>
              <a:gd name="connsiteY2" fmla="*/ 249212 h 1450691"/>
              <a:gd name="connsiteX3" fmla="*/ 1198982 w 1846995"/>
              <a:gd name="connsiteY3" fmla="*/ 29590 h 1450691"/>
              <a:gd name="connsiteX4" fmla="*/ 1774400 w 1846995"/>
              <a:gd name="connsiteY4" fmla="*/ 945317 h 1450691"/>
              <a:gd name="connsiteX5" fmla="*/ 669680 w 1846995"/>
              <a:gd name="connsiteY5" fmla="*/ 1328079 h 1450691"/>
              <a:gd name="connsiteX6" fmla="*/ 95971 w 1846995"/>
              <a:gd name="connsiteY6" fmla="*/ 1450691 h 1450691"/>
              <a:gd name="connsiteX0" fmla="*/ 955 w 1904379"/>
              <a:gd name="connsiteY0" fmla="*/ 1483348 h 1483348"/>
              <a:gd name="connsiteX1" fmla="*/ 366391 w 1904379"/>
              <a:gd name="connsiteY1" fmla="*/ 1180087 h 1483348"/>
              <a:gd name="connsiteX2" fmla="*/ 241561 w 1904379"/>
              <a:gd name="connsiteY2" fmla="*/ 249212 h 1483348"/>
              <a:gd name="connsiteX3" fmla="*/ 1256366 w 1904379"/>
              <a:gd name="connsiteY3" fmla="*/ 29590 h 1483348"/>
              <a:gd name="connsiteX4" fmla="*/ 1831784 w 1904379"/>
              <a:gd name="connsiteY4" fmla="*/ 945317 h 1483348"/>
              <a:gd name="connsiteX5" fmla="*/ 727064 w 1904379"/>
              <a:gd name="connsiteY5" fmla="*/ 1328079 h 1483348"/>
              <a:gd name="connsiteX6" fmla="*/ 955 w 1904379"/>
              <a:gd name="connsiteY6" fmla="*/ 1483348 h 148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379" h="1483348">
                <a:moveTo>
                  <a:pt x="955" y="1483348"/>
                </a:moveTo>
                <a:cubicBezTo>
                  <a:pt x="-22376" y="1396775"/>
                  <a:pt x="389722" y="1266660"/>
                  <a:pt x="366391" y="1180087"/>
                </a:cubicBezTo>
                <a:cubicBezTo>
                  <a:pt x="-138614" y="971531"/>
                  <a:pt x="93232" y="440961"/>
                  <a:pt x="241561" y="249212"/>
                </a:cubicBezTo>
                <a:cubicBezTo>
                  <a:pt x="389890" y="57463"/>
                  <a:pt x="888587" y="-57588"/>
                  <a:pt x="1256366" y="29590"/>
                </a:cubicBezTo>
                <a:cubicBezTo>
                  <a:pt x="1777068" y="153017"/>
                  <a:pt x="2042642" y="575654"/>
                  <a:pt x="1831784" y="945317"/>
                </a:cubicBezTo>
                <a:cubicBezTo>
                  <a:pt x="1669085" y="1230551"/>
                  <a:pt x="1145837" y="1368074"/>
                  <a:pt x="727064" y="1328079"/>
                </a:cubicBezTo>
                <a:lnTo>
                  <a:pt x="955" y="1483348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Всегда готов!</a:t>
            </a:r>
            <a:endParaRPr lang="ru-RU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3765" y="4653136"/>
            <a:ext cx="75645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СУПЕРГЕРОИ СПЕШАТ НА ПОМОЩЬ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9852" y="346494"/>
            <a:ext cx="172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1524" y="210921"/>
            <a:ext cx="5491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38352" y="316782"/>
            <a:ext cx="62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-3.7037E-6 L -0.32362 -0.2557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280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3.7037E-6 L -0.3 0.1888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44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3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25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253 0.03102 L 0.28194 0.1775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731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25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2" presetID="3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3.7037E-6 L 0.25122 -0.32524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62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/>
      <p:bldP spid="14" grpId="1"/>
      <p:bldP spid="16" grpId="0"/>
      <p:bldP spid="16" grpId="1"/>
      <p:bldP spid="19" grpId="0"/>
      <p:bldP spid="19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90563" y="112238"/>
            <a:ext cx="4932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РОБОТ </a:t>
            </a:r>
            <a:r>
              <a:rPr lang="en-US" sz="5400" b="1" i="1" dirty="0" smtClean="0">
                <a:solidFill>
                  <a:srgbClr val="FF0000"/>
                </a:solidFill>
              </a:rPr>
              <a:t>RUPTOR: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564" y1="87680" x2="38564" y2="87680"/>
                        <a14:foregroundMark x1="30319" y1="87680" x2="30319" y2="87680"/>
                        <a14:foregroundMark x1="62500" y1="94626" x2="62500" y2="94626"/>
                        <a14:foregroundMark x1="65691" y1="87287" x2="65691" y2="87287"/>
                        <a14:foregroundMark x1="38032" y1="84797" x2="38032" y2="84797"/>
                        <a14:foregroundMark x1="36436" y1="85452" x2="36436" y2="85452"/>
                        <a14:foregroundMark x1="69415" y1="92792" x2="69415" y2="92792"/>
                        <a14:foregroundMark x1="39628" y1="23198" x2="39628" y2="23198"/>
                        <a14:foregroundMark x1="36702" y1="19659" x2="36702" y2="19659"/>
                        <a14:foregroundMark x1="60372" y1="94364" x2="60372" y2="94364"/>
                        <a14:foregroundMark x1="60904" y1="93054" x2="60904" y2="93054"/>
                        <a14:foregroundMark x1="30319" y1="89908" x2="30319" y2="8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631" y="509159"/>
            <a:ext cx="2402658" cy="487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1" descr="C:\Users\Ленка\Desktop\Саранча\IMG_20180514_10562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05" y="332656"/>
            <a:ext cx="8639944" cy="6336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5588" y="4468541"/>
            <a:ext cx="4187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426"/>
                </a:solidFill>
              </a:rPr>
              <a:t>БОРЕТСЯ С САРАНЧОЙ </a:t>
            </a:r>
          </a:p>
          <a:p>
            <a:pPr algn="ctr"/>
            <a:r>
              <a:rPr lang="ru-RU" sz="3200" b="1" i="1" dirty="0" smtClean="0">
                <a:solidFill>
                  <a:srgbClr val="005426"/>
                </a:solidFill>
              </a:rPr>
              <a:t>И СОХРАНЯЕТ ПОСЕВЫ</a:t>
            </a:r>
            <a:endParaRPr lang="ru-RU" sz="3200" b="1" i="1" dirty="0">
              <a:solidFill>
                <a:srgbClr val="0054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0719" y="4221088"/>
            <a:ext cx="49566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828"/>
                </a:solidFill>
              </a:rPr>
              <a:t>ПРОИЗВОДИТ ПРОДУКТЫ </a:t>
            </a:r>
          </a:p>
          <a:p>
            <a:pPr algn="ctr"/>
            <a:r>
              <a:rPr lang="ru-RU" sz="3200" b="1" i="1" dirty="0" smtClean="0">
                <a:solidFill>
                  <a:srgbClr val="005828"/>
                </a:solidFill>
              </a:rPr>
              <a:t>ПИТАНИЯ И БИОДОБАВКИ </a:t>
            </a:r>
            <a:endParaRPr lang="ru-RU" sz="3200" b="1" i="1" dirty="0">
              <a:solidFill>
                <a:srgbClr val="0058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2203" y="5733256"/>
            <a:ext cx="469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828"/>
                </a:solidFill>
              </a:rPr>
              <a:t>И КОРМ ДЛЯ ЖИВОТНЫХ</a:t>
            </a:r>
            <a:endParaRPr lang="ru-RU" sz="3200" b="1" i="1" dirty="0">
              <a:solidFill>
                <a:srgbClr val="00582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6675" y="5007149"/>
            <a:ext cx="473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024"/>
                </a:solidFill>
              </a:rPr>
              <a:t>ПОЗВОЛЯЕТ ОТКАЗАТЬСЯ </a:t>
            </a:r>
          </a:p>
          <a:p>
            <a:pPr algn="ctr"/>
            <a:r>
              <a:rPr lang="ru-RU" sz="3200" b="1" i="1" dirty="0" smtClean="0">
                <a:solidFill>
                  <a:srgbClr val="005024"/>
                </a:solidFill>
              </a:rPr>
              <a:t>ОТ ЯДОХИМИКАТОВ</a:t>
            </a:r>
            <a:endParaRPr lang="ru-RU" sz="3200" b="1" i="1" dirty="0">
              <a:solidFill>
                <a:srgbClr val="00502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9895" y="5253371"/>
            <a:ext cx="24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828"/>
                </a:solidFill>
              </a:rPr>
              <a:t>ДЛЯ ЛЮДЕЙ</a:t>
            </a:r>
            <a:endParaRPr lang="ru-RU" sz="3200" b="1" i="1" dirty="0">
              <a:solidFill>
                <a:srgbClr val="00582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222" y1="51816" x2="58222" y2="51816"/>
                        <a14:foregroundMark x1="59333" y1="47942" x2="59333" y2="47942"/>
                        <a14:foregroundMark x1="64889" y1="54479" x2="64889" y2="54479"/>
                        <a14:foregroundMark x1="57111" y1="58354" x2="57111" y2="58354"/>
                        <a14:foregroundMark x1="53333" y1="48668" x2="53333" y2="48668"/>
                        <a14:foregroundMark x1="54667" y1="45763" x2="54667" y2="45763"/>
                        <a14:foregroundMark x1="53111" y1="42857" x2="53111" y2="42857"/>
                        <a14:foregroundMark x1="51556" y1="41889" x2="51556" y2="41889"/>
                        <a14:foregroundMark x1="62444" y1="41889" x2="62444" y2="41889"/>
                        <a14:foregroundMark x1="64000" y1="41646" x2="64000" y2="41646"/>
                        <a14:foregroundMark x1="42667" y1="44068" x2="42667" y2="44068"/>
                        <a14:foregroundMark x1="42889" y1="49637" x2="42889" y2="49637"/>
                        <a14:foregroundMark x1="35556" y1="48426" x2="35556" y2="48426"/>
                        <a14:foregroundMark x1="35556" y1="46489" x2="35556" y2="46489"/>
                        <a14:foregroundMark x1="32889" y1="45036" x2="32889" y2="45036"/>
                        <a14:foregroundMark x1="35333" y1="65860" x2="35333" y2="65860"/>
                        <a14:foregroundMark x1="33556" y1="63438" x2="33556" y2="63438"/>
                        <a14:foregroundMark x1="43111" y1="59564" x2="43111" y2="59564"/>
                        <a14:foregroundMark x1="48667" y1="61259" x2="48667" y2="61259"/>
                        <a14:foregroundMark x1="52889" y1="62712" x2="52889" y2="62712"/>
                        <a14:foregroundMark x1="29333" y1="59564" x2="29333" y2="59564"/>
                        <a14:foregroundMark x1="43556" y1="29782" x2="43556" y2="29782"/>
                        <a14:foregroundMark x1="27111" y1="32446" x2="27111" y2="32446"/>
                        <a14:foregroundMark x1="47778" y1="20823" x2="47778" y2="20823"/>
                        <a14:foregroundMark x1="59111" y1="24455" x2="59111" y2="24455"/>
                        <a14:foregroundMark x1="68889" y1="44552" x2="68889" y2="44552"/>
                        <a14:foregroundMark x1="83556" y1="80387" x2="83556" y2="80387"/>
                        <a14:foregroundMark x1="85333" y1="84262" x2="85333" y2="84262"/>
                        <a14:foregroundMark x1="80444" y1="87651" x2="80444" y2="87651"/>
                        <a14:foregroundMark x1="78444" y1="85230" x2="78444" y2="85230"/>
                        <a14:foregroundMark x1="76889" y1="82809" x2="76889" y2="82809"/>
                        <a14:foregroundMark x1="88000" y1="79419" x2="88000" y2="79419"/>
                        <a14:foregroundMark x1="90444" y1="83293" x2="90444" y2="83293"/>
                        <a14:foregroundMark x1="88889" y1="86199" x2="88889" y2="86199"/>
                        <a14:foregroundMark x1="91556" y1="86683" x2="91556" y2="86683"/>
                        <a14:foregroundMark x1="94000" y1="85230" x2="94000" y2="85230"/>
                        <a14:foregroundMark x1="94889" y1="82324" x2="94889" y2="82324"/>
                        <a14:foregroundMark x1="94889" y1="80387" x2="94889" y2="80387"/>
                        <a14:foregroundMark x1="94667" y1="78450" x2="94667" y2="78450"/>
                        <a14:foregroundMark x1="95778" y1="76998" x2="95778" y2="76998"/>
                        <a14:foregroundMark x1="97333" y1="74576" x2="97333" y2="74576"/>
                        <a14:foregroundMark x1="95556" y1="70460" x2="95556" y2="70460"/>
                        <a14:foregroundMark x1="96000" y1="73850" x2="96000" y2="73850"/>
                        <a14:foregroundMark x1="94444" y1="75545" x2="94444" y2="75545"/>
                        <a14:foregroundMark x1="94444" y1="74576" x2="94444" y2="74576"/>
                        <a14:foregroundMark x1="86222" y1="89588" x2="86222" y2="89588"/>
                        <a14:foregroundMark x1="89111" y1="89588" x2="89111" y2="89588"/>
                        <a14:foregroundMark x1="86000" y1="89104" x2="86000" y2="89104"/>
                        <a14:foregroundMark x1="83778" y1="88136" x2="83778" y2="88136"/>
                        <a14:foregroundMark x1="80000" y1="89831" x2="80000" y2="89831"/>
                        <a14:foregroundMark x1="82222" y1="84746" x2="82222" y2="84746"/>
                        <a14:foregroundMark x1="81333" y1="84019" x2="81333" y2="84019"/>
                        <a14:foregroundMark x1="81333" y1="83293" x2="81333" y2="83293"/>
                        <a14:foregroundMark x1="79556" y1="82324" x2="79556" y2="82324"/>
                        <a14:foregroundMark x1="78667" y1="81356" x2="78667" y2="81356"/>
                        <a14:foregroundMark x1="78667" y1="79903" x2="78667" y2="79903"/>
                        <a14:foregroundMark x1="79111" y1="78692" x2="79111" y2="78692"/>
                        <a14:foregroundMark x1="85333" y1="72397" x2="85333" y2="72397"/>
                        <a14:foregroundMark x1="85111" y1="71186" x2="85111" y2="71186"/>
                        <a14:foregroundMark x1="85111" y1="69249" x2="85111" y2="69249"/>
                        <a14:foregroundMark x1="89333" y1="77724" x2="89333" y2="77724"/>
                        <a14:foregroundMark x1="89778" y1="76755" x2="89778" y2="76755"/>
                        <a14:foregroundMark x1="91111" y1="78692" x2="91111" y2="78692"/>
                        <a14:foregroundMark x1="91111" y1="76271" x2="91111" y2="76271"/>
                        <a14:foregroundMark x1="91333" y1="75787" x2="91333" y2="75787"/>
                        <a14:foregroundMark x1="92444" y1="75787" x2="92444" y2="75787"/>
                        <a14:foregroundMark x1="92667" y1="74334" x2="92667" y2="74334"/>
                        <a14:foregroundMark x1="92000" y1="72639" x2="92000" y2="72639"/>
                        <a14:foregroundMark x1="90222" y1="72397" x2="90222" y2="72397"/>
                        <a14:foregroundMark x1="88889" y1="72155" x2="88889" y2="72155"/>
                        <a14:foregroundMark x1="86889" y1="72155" x2="86889" y2="72155"/>
                        <a14:foregroundMark x1="87556" y1="70944" x2="87556" y2="70944"/>
                        <a14:foregroundMark x1="87556" y1="70218" x2="87556" y2="70218"/>
                        <a14:foregroundMark x1="86889" y1="68765" x2="86889" y2="68765"/>
                        <a14:foregroundMark x1="87333" y1="68523" x2="87333" y2="68523"/>
                        <a14:foregroundMark x1="89556" y1="68765" x2="89556" y2="68765"/>
                        <a14:foregroundMark x1="96444" y1="71671" x2="96444" y2="71671"/>
                        <a14:foregroundMark x1="96667" y1="69249" x2="96667" y2="69249"/>
                        <a14:foregroundMark x1="96444" y1="67070" x2="96444" y2="67070"/>
                        <a14:foregroundMark x1="34222" y1="38015" x2="34222" y2="38015"/>
                        <a14:foregroundMark x1="35333" y1="31961" x2="35333" y2="31961"/>
                        <a14:foregroundMark x1="40000" y1="28087" x2="40000" y2="28087"/>
                        <a14:backgroundMark x1="76444" y1="82324" x2="76444" y2="82324"/>
                        <a14:backgroundMark x1="94222" y1="74576" x2="94222" y2="74576"/>
                        <a14:backgroundMark x1="94000" y1="75787" x2="94000" y2="75787"/>
                        <a14:backgroundMark x1="94222" y1="77724" x2="94222" y2="77724"/>
                        <a14:backgroundMark x1="95778" y1="75061" x2="95778" y2="75061"/>
                        <a14:backgroundMark x1="95111" y1="69734" x2="95111" y2="69734"/>
                        <a14:backgroundMark x1="84889" y1="69007" x2="84889" y2="69007"/>
                        <a14:backgroundMark x1="89111" y1="68523" x2="89111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5" y="825872"/>
            <a:ext cx="42862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245" y1="44275" x2="16245" y2="44275"/>
                        <a14:foregroundMark x1="38267" y1="42366" x2="38267" y2="42366"/>
                        <a14:foregroundMark x1="31769" y1="39313" x2="31769" y2="39313"/>
                        <a14:foregroundMark x1="57040" y1="25573" x2="57040" y2="25573"/>
                        <a14:foregroundMark x1="50181" y1="12214" x2="50181" y2="12214"/>
                        <a14:foregroundMark x1="62455" y1="14885" x2="62455" y2="14885"/>
                        <a14:foregroundMark x1="67148" y1="15649" x2="67148" y2="15649"/>
                        <a14:foregroundMark x1="85560" y1="59542" x2="85560" y2="59542"/>
                        <a14:foregroundMark x1="80144" y1="48473" x2="80144" y2="48473"/>
                        <a14:foregroundMark x1="74729" y1="39313" x2="74729" y2="39313"/>
                        <a14:foregroundMark x1="70758" y1="34351" x2="70758" y2="34351"/>
                        <a14:foregroundMark x1="51986" y1="42748" x2="51986" y2="42748"/>
                        <a14:foregroundMark x1="59206" y1="32443" x2="59206" y2="32443"/>
                        <a14:foregroundMark x1="49819" y1="32824" x2="49819" y2="32824"/>
                        <a14:foregroundMark x1="69314" y1="30153" x2="69314" y2="30153"/>
                        <a14:foregroundMark x1="77256" y1="31298" x2="77256" y2="31298"/>
                        <a14:foregroundMark x1="61011" y1="81679" x2="61011" y2="81679"/>
                        <a14:foregroundMark x1="64260" y1="64885" x2="64260" y2="64885"/>
                        <a14:foregroundMark x1="56679" y1="60687" x2="56679" y2="60687"/>
                        <a14:foregroundMark x1="52347" y1="66031" x2="52347" y2="66031"/>
                        <a14:foregroundMark x1="57040" y1="69084" x2="57040" y2="69084"/>
                        <a14:foregroundMark x1="67148" y1="75191" x2="67148" y2="75191"/>
                        <a14:foregroundMark x1="53791" y1="76336" x2="53791" y2="76336"/>
                        <a14:foregroundMark x1="57762" y1="72901" x2="57762" y2="72901"/>
                        <a14:foregroundMark x1="57401" y1="70992" x2="57401" y2="70992"/>
                        <a14:foregroundMark x1="61011" y1="76718" x2="61011" y2="76718"/>
                        <a14:foregroundMark x1="59928" y1="74427" x2="59928" y2="74427"/>
                        <a14:foregroundMark x1="60289" y1="72901" x2="60289" y2="72901"/>
                        <a14:foregroundMark x1="63899" y1="72519" x2="63899" y2="72519"/>
                        <a14:foregroundMark x1="48736" y1="80534" x2="48736" y2="80534"/>
                        <a14:foregroundMark x1="17329" y1="61069" x2="17329" y2="61069"/>
                        <a14:foregroundMark x1="13718" y1="53053" x2="13718" y2="53053"/>
                        <a14:foregroundMark x1="44765" y1="17176" x2="44765" y2="17176"/>
                        <a14:foregroundMark x1="32130" y1="20229" x2="32130" y2="20229"/>
                        <a14:foregroundMark x1="39350" y1="19847" x2="39350" y2="19847"/>
                        <a14:foregroundMark x1="40433" y1="24809" x2="40433" y2="2480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762" y="1531885"/>
            <a:ext cx="3087018" cy="29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00" l="0" r="98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030" y="1818183"/>
            <a:ext cx="1758180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32" b="100000" l="2789" r="98008">
                        <a14:foregroundMark x1="22510" y1="73580" x2="22510" y2="73580"/>
                        <a14:foregroundMark x1="17928" y1="72346" x2="17928" y2="72346"/>
                        <a14:foregroundMark x1="17729" y1="68889" x2="17729" y2="68889"/>
                        <a14:foregroundMark x1="17729" y1="67407" x2="17729" y2="67407"/>
                        <a14:foregroundMark x1="19920" y1="66667" x2="19920" y2="66667"/>
                        <a14:foregroundMark x1="20319" y1="66420" x2="20319" y2="66420"/>
                        <a14:foregroundMark x1="25697" y1="70617" x2="25697" y2="70617"/>
                        <a14:foregroundMark x1="23307" y1="70370" x2="23307" y2="70370"/>
                        <a14:foregroundMark x1="22510" y1="75556" x2="22510" y2="75556"/>
                        <a14:foregroundMark x1="21315" y1="75556" x2="21315" y2="75556"/>
                        <a14:foregroundMark x1="21116" y1="75556" x2="21116" y2="75556"/>
                        <a14:foregroundMark x1="25697" y1="80000" x2="25697" y2="80000"/>
                        <a14:foregroundMark x1="24502" y1="80000" x2="24502" y2="80000"/>
                        <a14:foregroundMark x1="22709" y1="80000" x2="22709" y2="80000"/>
                        <a14:foregroundMark x1="16932" y1="80988" x2="16932" y2="80988"/>
                        <a14:foregroundMark x1="14343" y1="80494" x2="14343" y2="80494"/>
                        <a14:foregroundMark x1="26096" y1="27654" x2="26096" y2="27654"/>
                        <a14:foregroundMark x1="25697" y1="25926" x2="25697" y2="25926"/>
                        <a14:foregroundMark x1="25498" y1="25185" x2="25498" y2="25185"/>
                        <a14:foregroundMark x1="32669" y1="27160" x2="32669" y2="2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692696"/>
            <a:ext cx="4781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6"/>
            </p:par>
          </p:childTnLst>
        </p:cTn>
      </p:par>
    </p:tnLst>
    <p:bldLst>
      <p:bldP spid="23" grpId="0"/>
      <p:bldP spid="5" grpId="0"/>
      <p:bldP spid="5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3b22ee23a1d8d5befda8f4764d7d2d9f5f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82</Words>
  <Application>Microsoft Office PowerPoint</Application>
  <PresentationFormat>Экран (4:3)</PresentationFormat>
  <Paragraphs>28</Paragraphs>
  <Slides>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61</cp:revision>
  <dcterms:created xsi:type="dcterms:W3CDTF">2018-08-25T14:39:32Z</dcterms:created>
  <dcterms:modified xsi:type="dcterms:W3CDTF">2018-08-28T21:30:19Z</dcterms:modified>
</cp:coreProperties>
</file>