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921B-B5B8-4023-8965-38CD807576E0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A78B-DF13-4794-BE51-EDD46338E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80/38/wGJK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386" cy="6858000"/>
          </a:xfrm>
          <a:prstGeom prst="rect">
            <a:avLst/>
          </a:prstGeom>
          <a:noFill/>
        </p:spPr>
      </p:pic>
      <p:pic>
        <p:nvPicPr>
          <p:cNvPr id="5" name="Picture 10" descr="http://www.wallpaperbetter.com/wallpaper/174/344/934/colorful-gradient-simple-background-2K-wallpaper-middle-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784976" cy="63367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67544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572CA4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Энзимно-Компостный</a:t>
            </a:r>
            <a:r>
              <a:rPr lang="ru-RU" sz="3200" b="1" dirty="0" smtClean="0">
                <a:solidFill>
                  <a:srgbClr val="572CA4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комплекс</a:t>
            </a:r>
          </a:p>
          <a:p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Smart</a:t>
            </a:r>
            <a:r>
              <a:rPr lang="en-US" sz="3200" b="1" dirty="0" err="1" smtClean="0">
                <a:solidFill>
                  <a:srgbClr val="FFFF99"/>
                </a:solidFill>
                <a:latin typeface="Arial Black" pitchFamily="34" charset="0"/>
              </a:rPr>
              <a:t>Eco</a:t>
            </a:r>
            <a:r>
              <a:rPr lang="en-US" sz="3200" b="1" dirty="0" err="1" smtClean="0">
                <a:solidFill>
                  <a:srgbClr val="8AAC46"/>
                </a:solidFill>
                <a:latin typeface="Arial Black" pitchFamily="34" charset="0"/>
              </a:rPr>
              <a:t>Boxes</a:t>
            </a:r>
            <a:endParaRPr lang="ru-RU" sz="3200" b="1" dirty="0">
              <a:solidFill>
                <a:srgbClr val="8AAC46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672408" cy="10801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467544" y="270892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Рыбалкин Матвей, ученик 6 класса КГУ «Лицей 54» , курсант Школы Робототехники ХАКСПЭЙС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г.Алматы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Казахстан</a:t>
            </a:r>
          </a:p>
          <a:p>
            <a:r>
              <a:rPr lang="ru-RU" b="1" dirty="0" smtClean="0"/>
              <a:t>Руководитель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Маношкин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Владимир Викторович,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преподаватель Школы Робототехники ХАКСПЭЙС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г.Алматы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Казахстан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2132856"/>
            <a:ext cx="4104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72CA4"/>
                </a:solidFill>
                <a:latin typeface="Arial Black" pitchFamily="34" charset="0"/>
                <a:cs typeface="Aharoni" pitchFamily="2" charset="-79"/>
              </a:rPr>
              <a:t>АКТУАЛЬНОСТЬ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В настоящее время утилизируется около тридцати процентов отходов. Остальные две трети   загрязняют нашу атмосферу и окружающую среду. 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У человечества все  меньше шансов рождаться и жить здоровыми. 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Необходимо как можно скорее решить проблему утилизации отходов, сделать ее доступной и выгодной для переработчика.</a:t>
            </a: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Одно из таких решений мы предлагаем.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916832"/>
            <a:ext cx="4176464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492896"/>
            <a:ext cx="396044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80/38/wGJK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3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43148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252342" cy="30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01008"/>
            <a:ext cx="447065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4582" y="3429000"/>
            <a:ext cx="450941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wallpapersafari.com/80/38/wGJK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3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90980" cy="31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427984" cy="317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446549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www.wallpaperbetter.com/wallpaper/174/344/934/colorful-gradient-simple-background-2K-wallpaper-middle-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3691" y="3429000"/>
            <a:ext cx="4420309" cy="31884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026" name="Picture 2" descr="J:\DCIM\100PHOTO\SAM_35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645024"/>
            <a:ext cx="3799923" cy="2849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91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матвей 007</dc:creator>
  <cp:lastModifiedBy>матвей 007</cp:lastModifiedBy>
  <cp:revision>10</cp:revision>
  <dcterms:created xsi:type="dcterms:W3CDTF">2018-08-26T10:42:37Z</dcterms:created>
  <dcterms:modified xsi:type="dcterms:W3CDTF">2018-08-28T13:58:33Z</dcterms:modified>
</cp:coreProperties>
</file>