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06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02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82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5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17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6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5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24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1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0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07095-1ABD-4476-8E83-848AACC7F5D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16EC7-FDAB-47E3-8170-C024FCD79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8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63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1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92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6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734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5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52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46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948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391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Коршунов</dc:creator>
  <cp:lastModifiedBy>Андрей Коршунов</cp:lastModifiedBy>
  <cp:revision>1</cp:revision>
  <dcterms:created xsi:type="dcterms:W3CDTF">2018-06-29T13:02:08Z</dcterms:created>
  <dcterms:modified xsi:type="dcterms:W3CDTF">2018-06-29T13:02:24Z</dcterms:modified>
</cp:coreProperties>
</file>