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46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0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1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93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96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73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41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43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3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" name="drumroll.wav"/>
          </p:stSnd>
        </p:sndAc>
      </p:transition>
    </mc:Choice>
    <mc:Fallback xmlns="">
      <p:transition spd="slow" advTm="5000">
        <p:dissolve/>
        <p:sndAc>
          <p:stSnd>
            <p:snd r:embed="rId3" name="drumroll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DD2E2-8BEC-441B-90FB-4A5C187BB437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EA6B8-3F93-4859-8289-68592E6634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50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  <p:sndAc>
          <p:stSnd>
            <p:snd r:embed="rId13" name="drumroll.wav"/>
          </p:stSnd>
        </p:sndAc>
      </p:transition>
    </mc:Choice>
    <mc:Fallback xmlns="">
      <p:transition spd="slow" advTm="5000">
        <p:dissolve/>
        <p:sndAc>
          <p:stSnd>
            <p:snd r:embed="rId14" name="drumroll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139" y="2189519"/>
            <a:ext cx="9669640" cy="4351338"/>
          </a:xfrm>
        </p:spPr>
      </p:pic>
      <p:sp>
        <p:nvSpPr>
          <p:cNvPr id="6" name="Круглая лента лицом вверх 5"/>
          <p:cNvSpPr/>
          <p:nvPr/>
        </p:nvSpPr>
        <p:spPr>
          <a:xfrm>
            <a:off x="737118" y="466530"/>
            <a:ext cx="10823511" cy="1393433"/>
          </a:xfrm>
          <a:prstGeom prst="ellipseRibbon2">
            <a:avLst>
              <a:gd name="adj1" fmla="val 19984"/>
              <a:gd name="adj2" fmla="val 50000"/>
              <a:gd name="adj3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4000" dirty="0" err="1" smtClean="0">
                <a:solidFill>
                  <a:schemeClr val="accent2">
                    <a:lumMod val="75000"/>
                  </a:schemeClr>
                </a:solidFill>
              </a:rPr>
              <a:t>Копатыч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sz="4000" dirty="0" err="1" smtClean="0">
                <a:solidFill>
                  <a:schemeClr val="accent2">
                    <a:lumMod val="75000"/>
                  </a:schemeClr>
                </a:solidFill>
              </a:rPr>
              <a:t>МЧСник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0100395" y="4348065"/>
            <a:ext cx="1940767" cy="219279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 наш робот молодец – спас он от пожара лес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139959" y="4368364"/>
            <a:ext cx="1940767" cy="219279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Наводнению конец – а наш робот молодец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5000">
        <p15:prstTrans prst="curtains"/>
        <p:sndAc>
          <p:stSnd>
            <p:snd r:embed="rId2" name="drumroll.wav"/>
          </p:stSnd>
        </p:sndAc>
      </p:transition>
    </mc:Choice>
    <mc:Fallback xmlns="">
      <p:transition spd="slow" advTm="5000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84" y="1825625"/>
            <a:ext cx="51816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avatars.mds.yandex.net/i?id=b8edf631746d75c29796d212b324feb1597b2c39-4432102-images-thumbs&amp;n=1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776" y="1825624"/>
            <a:ext cx="4869024" cy="43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Круглая лента лицом вверх 4"/>
          <p:cNvSpPr/>
          <p:nvPr/>
        </p:nvSpPr>
        <p:spPr>
          <a:xfrm>
            <a:off x="817984" y="167950"/>
            <a:ext cx="10535816" cy="1436914"/>
          </a:xfrm>
          <a:prstGeom prst="ellipseRibbon2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Наводнение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пожар – всегда спешит «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Копатыч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» к вам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0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</p:transition>
    </mc:Choice>
    <mc:Fallback xmlns="">
      <p:transition spd="slow" advTm="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1257" y="86630"/>
            <a:ext cx="1576873" cy="144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Робот едет по линии и ждёт сигнала от верхнего датчика УЗ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020986" y="677529"/>
            <a:ext cx="660654" cy="259136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3421882" y="1517692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963773" y="216317"/>
            <a:ext cx="1576873" cy="96507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Датчик УЗ верхний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63773" y="2261399"/>
            <a:ext cx="1576873" cy="138687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Объезд препятствия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смотрит верхним датчиком УЗ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3535514">
            <a:off x="4133941" y="4049902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765566" y="251528"/>
            <a:ext cx="1576873" cy="96507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Датчик УЗ</a:t>
            </a:r>
          </a:p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ижний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 rot="7296725">
            <a:off x="2559264" y="4050049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35" name="Стрелка вправо 34"/>
          <p:cNvSpPr/>
          <p:nvPr/>
        </p:nvSpPr>
        <p:spPr>
          <a:xfrm>
            <a:off x="4822779" y="514553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741067" y="4825494"/>
            <a:ext cx="1576873" cy="11554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Издаёт звуковой сигнал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для помощи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05756" y="4825494"/>
            <a:ext cx="1576873" cy="115542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Возвращается на линию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5400000">
            <a:off x="6223675" y="1566055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39" name="Стрелка вправо 38"/>
          <p:cNvSpPr/>
          <p:nvPr/>
        </p:nvSpPr>
        <p:spPr>
          <a:xfrm>
            <a:off x="7624572" y="520278"/>
            <a:ext cx="660654" cy="43902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686864" y="2261399"/>
            <a:ext cx="1655575" cy="138687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Сигнал 2 контроллеру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подпрограмма захват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529526" y="251528"/>
            <a:ext cx="1576873" cy="96507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Робот едет по линии до перекрёстка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8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>
        <p:dissolve/>
      </p:transition>
    </mc:Choice>
    <mc:Fallback xmlns="">
      <p:transition spd="slow" advTm="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84</Words>
  <Application>Microsoft Office PowerPoint</Application>
  <PresentationFormat>Широкоэкранный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School_5</dc:creator>
  <cp:lastModifiedBy>School_5</cp:lastModifiedBy>
  <cp:revision>13</cp:revision>
  <dcterms:created xsi:type="dcterms:W3CDTF">2025-04-11T10:12:02Z</dcterms:created>
  <dcterms:modified xsi:type="dcterms:W3CDTF">2025-04-11T12:06:31Z</dcterms:modified>
</cp:coreProperties>
</file>