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8"/>
  </p:notesMasterIdLst>
  <p:handoutMasterIdLst>
    <p:handoutMasterId r:id="rId9"/>
  </p:handoutMasterIdLst>
  <p:sldIdLst>
    <p:sldId id="312" r:id="rId5"/>
    <p:sldId id="323" r:id="rId6"/>
    <p:sldId id="324" r:id="rId7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DCE"/>
    <a:srgbClr val="B695CB"/>
    <a:srgbClr val="202C8F"/>
    <a:srgbClr val="FDF9F5"/>
    <a:srgbClr val="FDFBF6"/>
    <a:srgbClr val="AAC4E9"/>
    <a:srgbClr val="DF8C8C"/>
    <a:srgbClr val="D4D593"/>
    <a:srgbClr val="E6F0FE"/>
    <a:srgbClr val="CDB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88" autoAdjust="0"/>
  </p:normalViewPr>
  <p:slideViewPr>
    <p:cSldViewPr snapToGrid="0" snapToObjects="1">
      <p:cViewPr varScale="1">
        <p:scale>
          <a:sx n="115" d="100"/>
          <a:sy n="115" d="100"/>
        </p:scale>
        <p:origin x="432" y="11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4DC5F-3463-42B1-91B9-E9ABC8FF5724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1DF47A8C-32A4-40CB-BAFB-79CCB1BD215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для томатов используется Эко упаковка из картона (</a:t>
          </a:r>
          <a:r>
            <a:rPr lang="ru-RU" sz="1800" dirty="0" err="1" smtClean="0">
              <a:solidFill>
                <a:schemeClr val="accent6">
                  <a:lumMod val="50000"/>
                </a:schemeClr>
              </a:solidFill>
            </a:rPr>
            <a:t>пульперкартон</a:t>
          </a:r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)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58E2BB1C-1DA5-42E1-97DF-0F29FBCD7829}" type="parTrans" cxnId="{0C25C89C-BA7C-4994-818B-141DCD08AF38}">
      <dgm:prSet/>
      <dgm:spPr/>
      <dgm:t>
        <a:bodyPr/>
        <a:lstStyle/>
        <a:p>
          <a:endParaRPr lang="ru-RU"/>
        </a:p>
      </dgm:t>
    </dgm:pt>
    <dgm:pt modelId="{188C816E-41C8-4FF5-820F-65C31A079818}" type="sibTrans" cxnId="{0C25C89C-BA7C-4994-818B-141DCD08AF38}">
      <dgm:prSet/>
      <dgm:spPr/>
      <dgm:t>
        <a:bodyPr/>
        <a:lstStyle/>
        <a:p>
          <a:endParaRPr lang="ru-RU"/>
        </a:p>
      </dgm:t>
    </dgm:pt>
    <dgm:pt modelId="{518EFF13-2766-4147-849A-3ED73602A0A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заказ частными лицами формируется на сайте интернет-магазина в корзине покупателя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348BBED7-56EA-4E6F-83DA-31F63102777D}" type="parTrans" cxnId="{4A97AB56-192C-420A-88C2-C3B9BDE8112D}">
      <dgm:prSet/>
      <dgm:spPr/>
      <dgm:t>
        <a:bodyPr/>
        <a:lstStyle/>
        <a:p>
          <a:endParaRPr lang="ru-RU"/>
        </a:p>
      </dgm:t>
    </dgm:pt>
    <dgm:pt modelId="{F6FA0358-B26D-444A-8B78-65E3DE4B75FB}" type="sibTrans" cxnId="{4A97AB56-192C-420A-88C2-C3B9BDE8112D}">
      <dgm:prSet/>
      <dgm:spPr/>
      <dgm:t>
        <a:bodyPr/>
        <a:lstStyle/>
        <a:p>
          <a:endParaRPr lang="ru-RU"/>
        </a:p>
      </dgm:t>
    </dgm:pt>
    <dgm:pt modelId="{AC25FBD1-7C20-4213-946A-BDF24E71831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доставляет заказчику томаты Робот-доставщик к указанному времени на сайте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2E188B6A-F957-4FE3-965A-88B369A2890C}" type="parTrans" cxnId="{2B8BD741-0DB5-43BC-BF02-0E0CF25EDD79}">
      <dgm:prSet/>
      <dgm:spPr/>
      <dgm:t>
        <a:bodyPr/>
        <a:lstStyle/>
        <a:p>
          <a:endParaRPr lang="ru-RU"/>
        </a:p>
      </dgm:t>
    </dgm:pt>
    <dgm:pt modelId="{006A2E43-6D29-4E01-B82E-9760085D3692}" type="sibTrans" cxnId="{2B8BD741-0DB5-43BC-BF02-0E0CF25EDD79}">
      <dgm:prSet/>
      <dgm:spPr/>
      <dgm:t>
        <a:bodyPr/>
        <a:lstStyle/>
        <a:p>
          <a:endParaRPr lang="ru-RU"/>
        </a:p>
      </dgm:t>
    </dgm:pt>
    <dgm:pt modelId="{D12AC51B-A1F4-43EF-965D-1246800774A8}" type="pres">
      <dgm:prSet presAssocID="{EF64DC5F-3463-42B1-91B9-E9ABC8FF572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557B40-FDD2-4473-A4EF-DC9D81360FB2}" type="pres">
      <dgm:prSet presAssocID="{1DF47A8C-32A4-40CB-BAFB-79CCB1BD215E}" presName="gear1" presStyleLbl="node1" presStyleIdx="0" presStyleCnt="3" custScaleX="102825" custScaleY="94414" custLinFactNeighborX="-33964" custLinFactNeighborY="10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6407D-04C8-4667-9AC8-C0C505404808}" type="pres">
      <dgm:prSet presAssocID="{1DF47A8C-32A4-40CB-BAFB-79CCB1BD215E}" presName="gear1srcNode" presStyleLbl="node1" presStyleIdx="0" presStyleCnt="3"/>
      <dgm:spPr/>
      <dgm:t>
        <a:bodyPr/>
        <a:lstStyle/>
        <a:p>
          <a:endParaRPr lang="ru-RU"/>
        </a:p>
      </dgm:t>
    </dgm:pt>
    <dgm:pt modelId="{94964118-83A2-489B-A423-FF093962DCD8}" type="pres">
      <dgm:prSet presAssocID="{1DF47A8C-32A4-40CB-BAFB-79CCB1BD215E}" presName="gear1dstNode" presStyleLbl="node1" presStyleIdx="0" presStyleCnt="3"/>
      <dgm:spPr/>
      <dgm:t>
        <a:bodyPr/>
        <a:lstStyle/>
        <a:p>
          <a:endParaRPr lang="ru-RU"/>
        </a:p>
      </dgm:t>
    </dgm:pt>
    <dgm:pt modelId="{9E6935C4-F8CF-4B9B-8120-E1F0E3D04216}" type="pres">
      <dgm:prSet presAssocID="{518EFF13-2766-4147-849A-3ED73602A0A2}" presName="gear2" presStyleLbl="node1" presStyleIdx="1" presStyleCnt="3" custScaleX="148193" custScaleY="144331" custLinFactNeighborX="-63780" custLinFactNeighborY="-15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DFE85-BEA4-4B36-92C5-1838AC113429}" type="pres">
      <dgm:prSet presAssocID="{518EFF13-2766-4147-849A-3ED73602A0A2}" presName="gear2srcNode" presStyleLbl="node1" presStyleIdx="1" presStyleCnt="3"/>
      <dgm:spPr/>
      <dgm:t>
        <a:bodyPr/>
        <a:lstStyle/>
        <a:p>
          <a:endParaRPr lang="ru-RU"/>
        </a:p>
      </dgm:t>
    </dgm:pt>
    <dgm:pt modelId="{2BB545B4-64CE-4FD1-823C-6A9C719D9067}" type="pres">
      <dgm:prSet presAssocID="{518EFF13-2766-4147-849A-3ED73602A0A2}" presName="gear2dstNode" presStyleLbl="node1" presStyleIdx="1" presStyleCnt="3"/>
      <dgm:spPr/>
      <dgm:t>
        <a:bodyPr/>
        <a:lstStyle/>
        <a:p>
          <a:endParaRPr lang="ru-RU"/>
        </a:p>
      </dgm:t>
    </dgm:pt>
    <dgm:pt modelId="{2A145B9D-3E8B-4185-869C-00E30FE10347}" type="pres">
      <dgm:prSet presAssocID="{AC25FBD1-7C20-4213-946A-BDF24E71831B}" presName="gear3" presStyleLbl="node1" presStyleIdx="2" presStyleCnt="3" custScaleX="147758" custScaleY="140667" custLinFactNeighborX="24133" custLinFactNeighborY="2891"/>
      <dgm:spPr/>
      <dgm:t>
        <a:bodyPr/>
        <a:lstStyle/>
        <a:p>
          <a:endParaRPr lang="ru-RU"/>
        </a:p>
      </dgm:t>
    </dgm:pt>
    <dgm:pt modelId="{4442AEA7-847F-4D6A-B45D-E453F34C9355}" type="pres">
      <dgm:prSet presAssocID="{AC25FBD1-7C20-4213-946A-BDF24E71831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4C87C-889C-4AF0-AC8A-BBBF5A90F632}" type="pres">
      <dgm:prSet presAssocID="{AC25FBD1-7C20-4213-946A-BDF24E71831B}" presName="gear3srcNode" presStyleLbl="node1" presStyleIdx="2" presStyleCnt="3"/>
      <dgm:spPr/>
      <dgm:t>
        <a:bodyPr/>
        <a:lstStyle/>
        <a:p>
          <a:endParaRPr lang="ru-RU"/>
        </a:p>
      </dgm:t>
    </dgm:pt>
    <dgm:pt modelId="{0D6F1AAE-3CB6-43CC-8682-17B492AB3A92}" type="pres">
      <dgm:prSet presAssocID="{AC25FBD1-7C20-4213-946A-BDF24E71831B}" presName="gear3dstNode" presStyleLbl="node1" presStyleIdx="2" presStyleCnt="3"/>
      <dgm:spPr/>
      <dgm:t>
        <a:bodyPr/>
        <a:lstStyle/>
        <a:p>
          <a:endParaRPr lang="ru-RU"/>
        </a:p>
      </dgm:t>
    </dgm:pt>
    <dgm:pt modelId="{0C15841F-3DD4-4F0D-B3F6-61F89424385C}" type="pres">
      <dgm:prSet presAssocID="{188C816E-41C8-4FF5-820F-65C31A079818}" presName="connector1" presStyleLbl="sibTrans2D1" presStyleIdx="0" presStyleCnt="3" custAng="1639726" custScaleX="57690" custScaleY="62306" custLinFactNeighborX="-7377" custLinFactNeighborY="2124"/>
      <dgm:spPr/>
      <dgm:t>
        <a:bodyPr/>
        <a:lstStyle/>
        <a:p>
          <a:endParaRPr lang="ru-RU"/>
        </a:p>
      </dgm:t>
    </dgm:pt>
    <dgm:pt modelId="{9B1ABA81-E993-4CCC-ADE2-B327C811EFDB}" type="pres">
      <dgm:prSet presAssocID="{F6FA0358-B26D-444A-8B78-65E3DE4B75FB}" presName="connector2" presStyleLbl="sibTrans2D1" presStyleIdx="1" presStyleCnt="3" custAng="956752" custLinFactNeighborX="-66929" custLinFactNeighborY="-19025"/>
      <dgm:spPr/>
      <dgm:t>
        <a:bodyPr/>
        <a:lstStyle/>
        <a:p>
          <a:endParaRPr lang="ru-RU"/>
        </a:p>
      </dgm:t>
    </dgm:pt>
    <dgm:pt modelId="{6D90B41B-34BA-4E27-A21B-CAB7AA119BEB}" type="pres">
      <dgm:prSet presAssocID="{006A2E43-6D29-4E01-B82E-9760085D3692}" presName="connector3" presStyleLbl="sibTrans2D1" presStyleIdx="2" presStyleCnt="3" custAng="19555563" custScaleX="82308" custScaleY="88246" custLinFactNeighborX="3839" custLinFactNeighborY="13926"/>
      <dgm:spPr/>
      <dgm:t>
        <a:bodyPr/>
        <a:lstStyle/>
        <a:p>
          <a:endParaRPr lang="ru-RU"/>
        </a:p>
      </dgm:t>
    </dgm:pt>
  </dgm:ptLst>
  <dgm:cxnLst>
    <dgm:cxn modelId="{0A48A4F9-D2CB-4C11-B856-F45D0A22DC3D}" type="presOf" srcId="{188C816E-41C8-4FF5-820F-65C31A079818}" destId="{0C15841F-3DD4-4F0D-B3F6-61F89424385C}" srcOrd="0" destOrd="0" presId="urn:microsoft.com/office/officeart/2005/8/layout/gear1"/>
    <dgm:cxn modelId="{A60AF511-D1B4-434D-9017-3E3723C39604}" type="presOf" srcId="{1DF47A8C-32A4-40CB-BAFB-79CCB1BD215E}" destId="{94964118-83A2-489B-A423-FF093962DCD8}" srcOrd="2" destOrd="0" presId="urn:microsoft.com/office/officeart/2005/8/layout/gear1"/>
    <dgm:cxn modelId="{DA3BBBD2-653F-48FB-A297-E9D8248F802F}" type="presOf" srcId="{AC25FBD1-7C20-4213-946A-BDF24E71831B}" destId="{0D6F1AAE-3CB6-43CC-8682-17B492AB3A92}" srcOrd="3" destOrd="0" presId="urn:microsoft.com/office/officeart/2005/8/layout/gear1"/>
    <dgm:cxn modelId="{52B935C7-6868-4429-AE93-9A7F9BF5DC5C}" type="presOf" srcId="{EF64DC5F-3463-42B1-91B9-E9ABC8FF5724}" destId="{D12AC51B-A1F4-43EF-965D-1246800774A8}" srcOrd="0" destOrd="0" presId="urn:microsoft.com/office/officeart/2005/8/layout/gear1"/>
    <dgm:cxn modelId="{2734C5CA-4E89-4F28-95AD-337B3A66A2B5}" type="presOf" srcId="{006A2E43-6D29-4E01-B82E-9760085D3692}" destId="{6D90B41B-34BA-4E27-A21B-CAB7AA119BEB}" srcOrd="0" destOrd="0" presId="urn:microsoft.com/office/officeart/2005/8/layout/gear1"/>
    <dgm:cxn modelId="{EAD33823-90CC-4E5E-87A1-3BDC1807A027}" type="presOf" srcId="{518EFF13-2766-4147-849A-3ED73602A0A2}" destId="{9E6935C4-F8CF-4B9B-8120-E1F0E3D04216}" srcOrd="0" destOrd="0" presId="urn:microsoft.com/office/officeart/2005/8/layout/gear1"/>
    <dgm:cxn modelId="{4A97AB56-192C-420A-88C2-C3B9BDE8112D}" srcId="{EF64DC5F-3463-42B1-91B9-E9ABC8FF5724}" destId="{518EFF13-2766-4147-849A-3ED73602A0A2}" srcOrd="1" destOrd="0" parTransId="{348BBED7-56EA-4E6F-83DA-31F63102777D}" sibTransId="{F6FA0358-B26D-444A-8B78-65E3DE4B75FB}"/>
    <dgm:cxn modelId="{DC73BFED-42E3-4733-B62F-A36178D3585C}" type="presOf" srcId="{518EFF13-2766-4147-849A-3ED73602A0A2}" destId="{131DFE85-BEA4-4B36-92C5-1838AC113429}" srcOrd="1" destOrd="0" presId="urn:microsoft.com/office/officeart/2005/8/layout/gear1"/>
    <dgm:cxn modelId="{2B8BD741-0DB5-43BC-BF02-0E0CF25EDD79}" srcId="{EF64DC5F-3463-42B1-91B9-E9ABC8FF5724}" destId="{AC25FBD1-7C20-4213-946A-BDF24E71831B}" srcOrd="2" destOrd="0" parTransId="{2E188B6A-F957-4FE3-965A-88B369A2890C}" sibTransId="{006A2E43-6D29-4E01-B82E-9760085D3692}"/>
    <dgm:cxn modelId="{9054EFEE-6EB7-49BA-9975-6AE847B5C8A6}" type="presOf" srcId="{1DF47A8C-32A4-40CB-BAFB-79CCB1BD215E}" destId="{41557B40-FDD2-4473-A4EF-DC9D81360FB2}" srcOrd="0" destOrd="0" presId="urn:microsoft.com/office/officeart/2005/8/layout/gear1"/>
    <dgm:cxn modelId="{D0E9E837-A328-43CA-BDFA-DEA7E565FC97}" type="presOf" srcId="{AC25FBD1-7C20-4213-946A-BDF24E71831B}" destId="{2A145B9D-3E8B-4185-869C-00E30FE10347}" srcOrd="0" destOrd="0" presId="urn:microsoft.com/office/officeart/2005/8/layout/gear1"/>
    <dgm:cxn modelId="{7559BCF6-4352-4E8B-BE6A-D4663DE823CC}" type="presOf" srcId="{AC25FBD1-7C20-4213-946A-BDF24E71831B}" destId="{4442AEA7-847F-4D6A-B45D-E453F34C9355}" srcOrd="1" destOrd="0" presId="urn:microsoft.com/office/officeart/2005/8/layout/gear1"/>
    <dgm:cxn modelId="{0C25C89C-BA7C-4994-818B-141DCD08AF38}" srcId="{EF64DC5F-3463-42B1-91B9-E9ABC8FF5724}" destId="{1DF47A8C-32A4-40CB-BAFB-79CCB1BD215E}" srcOrd="0" destOrd="0" parTransId="{58E2BB1C-1DA5-42E1-97DF-0F29FBCD7829}" sibTransId="{188C816E-41C8-4FF5-820F-65C31A079818}"/>
    <dgm:cxn modelId="{F3D826E9-7B65-483A-9C72-BE1F3FBCF19E}" type="presOf" srcId="{AC25FBD1-7C20-4213-946A-BDF24E71831B}" destId="{D394C87C-889C-4AF0-AC8A-BBBF5A90F632}" srcOrd="2" destOrd="0" presId="urn:microsoft.com/office/officeart/2005/8/layout/gear1"/>
    <dgm:cxn modelId="{27C4F939-1627-4D4D-9BEE-08B52D576715}" type="presOf" srcId="{1DF47A8C-32A4-40CB-BAFB-79CCB1BD215E}" destId="{09F6407D-04C8-4667-9AC8-C0C505404808}" srcOrd="1" destOrd="0" presId="urn:microsoft.com/office/officeart/2005/8/layout/gear1"/>
    <dgm:cxn modelId="{09837277-7CBC-4E5E-BBDD-556F1B0DF950}" type="presOf" srcId="{F6FA0358-B26D-444A-8B78-65E3DE4B75FB}" destId="{9B1ABA81-E993-4CCC-ADE2-B327C811EFDB}" srcOrd="0" destOrd="0" presId="urn:microsoft.com/office/officeart/2005/8/layout/gear1"/>
    <dgm:cxn modelId="{15C81EC9-DEE4-432E-B7E2-4CA3DB0951C2}" type="presOf" srcId="{518EFF13-2766-4147-849A-3ED73602A0A2}" destId="{2BB545B4-64CE-4FD1-823C-6A9C719D9067}" srcOrd="2" destOrd="0" presId="urn:microsoft.com/office/officeart/2005/8/layout/gear1"/>
    <dgm:cxn modelId="{160DF6C8-AC80-438B-B725-27D2058C8DB4}" type="presParOf" srcId="{D12AC51B-A1F4-43EF-965D-1246800774A8}" destId="{41557B40-FDD2-4473-A4EF-DC9D81360FB2}" srcOrd="0" destOrd="0" presId="urn:microsoft.com/office/officeart/2005/8/layout/gear1"/>
    <dgm:cxn modelId="{42667FA8-4B72-4E14-A703-0A7F801FAA95}" type="presParOf" srcId="{D12AC51B-A1F4-43EF-965D-1246800774A8}" destId="{09F6407D-04C8-4667-9AC8-C0C505404808}" srcOrd="1" destOrd="0" presId="urn:microsoft.com/office/officeart/2005/8/layout/gear1"/>
    <dgm:cxn modelId="{F1BF97DC-8D4D-4B56-AF48-42825B7272DB}" type="presParOf" srcId="{D12AC51B-A1F4-43EF-965D-1246800774A8}" destId="{94964118-83A2-489B-A423-FF093962DCD8}" srcOrd="2" destOrd="0" presId="urn:microsoft.com/office/officeart/2005/8/layout/gear1"/>
    <dgm:cxn modelId="{94E17080-2F7A-485C-84EA-E3773173C650}" type="presParOf" srcId="{D12AC51B-A1F4-43EF-965D-1246800774A8}" destId="{9E6935C4-F8CF-4B9B-8120-E1F0E3D04216}" srcOrd="3" destOrd="0" presId="urn:microsoft.com/office/officeart/2005/8/layout/gear1"/>
    <dgm:cxn modelId="{9412C92D-E358-455C-9DCB-13BE560FBF39}" type="presParOf" srcId="{D12AC51B-A1F4-43EF-965D-1246800774A8}" destId="{131DFE85-BEA4-4B36-92C5-1838AC113429}" srcOrd="4" destOrd="0" presId="urn:microsoft.com/office/officeart/2005/8/layout/gear1"/>
    <dgm:cxn modelId="{6B80681D-0727-4101-B426-F01996F5AA46}" type="presParOf" srcId="{D12AC51B-A1F4-43EF-965D-1246800774A8}" destId="{2BB545B4-64CE-4FD1-823C-6A9C719D9067}" srcOrd="5" destOrd="0" presId="urn:microsoft.com/office/officeart/2005/8/layout/gear1"/>
    <dgm:cxn modelId="{3AB0EF85-C4FA-4DB9-A680-94283CD39FF2}" type="presParOf" srcId="{D12AC51B-A1F4-43EF-965D-1246800774A8}" destId="{2A145B9D-3E8B-4185-869C-00E30FE10347}" srcOrd="6" destOrd="0" presId="urn:microsoft.com/office/officeart/2005/8/layout/gear1"/>
    <dgm:cxn modelId="{BBFBFE76-DD3E-4972-B5C3-CF0E2FC1CE9D}" type="presParOf" srcId="{D12AC51B-A1F4-43EF-965D-1246800774A8}" destId="{4442AEA7-847F-4D6A-B45D-E453F34C9355}" srcOrd="7" destOrd="0" presId="urn:microsoft.com/office/officeart/2005/8/layout/gear1"/>
    <dgm:cxn modelId="{A27BC5FE-0B24-47AC-BC3F-D36D6429BAFC}" type="presParOf" srcId="{D12AC51B-A1F4-43EF-965D-1246800774A8}" destId="{D394C87C-889C-4AF0-AC8A-BBBF5A90F632}" srcOrd="8" destOrd="0" presId="urn:microsoft.com/office/officeart/2005/8/layout/gear1"/>
    <dgm:cxn modelId="{0DE12CCD-8737-487A-8E95-996E11223A97}" type="presParOf" srcId="{D12AC51B-A1F4-43EF-965D-1246800774A8}" destId="{0D6F1AAE-3CB6-43CC-8682-17B492AB3A92}" srcOrd="9" destOrd="0" presId="urn:microsoft.com/office/officeart/2005/8/layout/gear1"/>
    <dgm:cxn modelId="{FB30E65F-941A-41F9-A255-ED6BDF08525D}" type="presParOf" srcId="{D12AC51B-A1F4-43EF-965D-1246800774A8}" destId="{0C15841F-3DD4-4F0D-B3F6-61F89424385C}" srcOrd="10" destOrd="0" presId="urn:microsoft.com/office/officeart/2005/8/layout/gear1"/>
    <dgm:cxn modelId="{84AA5245-5E83-4C4A-9737-85B8722456A9}" type="presParOf" srcId="{D12AC51B-A1F4-43EF-965D-1246800774A8}" destId="{9B1ABA81-E993-4CCC-ADE2-B327C811EFDB}" srcOrd="11" destOrd="0" presId="urn:microsoft.com/office/officeart/2005/8/layout/gear1"/>
    <dgm:cxn modelId="{CC309865-839F-40DE-AD5B-52886338EC75}" type="presParOf" srcId="{D12AC51B-A1F4-43EF-965D-1246800774A8}" destId="{6D90B41B-34BA-4E27-A21B-CAB7AA119B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2A55F3-B22B-4B81-A352-C6C850777030}" type="doc">
      <dgm:prSet loTypeId="urn:microsoft.com/office/officeart/2005/8/layout/gear1" loCatId="relationship" qsTypeId="urn:microsoft.com/office/officeart/2005/8/quickstyle/simple1" qsCatId="simple" csTypeId="urn:microsoft.com/office/officeart/2005/8/colors/accent6_5" csCatId="accent6" phldr="1"/>
      <dgm:spPr/>
    </dgm:pt>
    <dgm:pt modelId="{2D632C42-2868-4F9C-965A-829FF123C438}">
      <dgm:prSet phldrT="[Текст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обеспечить поставку томатов по мере поступления заказов для населения г. Тюмени</a:t>
          </a:r>
          <a:r>
            <a:rPr lang="ru-RU" sz="1800" b="1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 </a:t>
          </a:r>
          <a:endParaRPr lang="ru-RU" sz="1800" dirty="0">
            <a:solidFill>
              <a:schemeClr val="tx1"/>
            </a:solidFill>
          </a:endParaRPr>
        </a:p>
      </dgm:t>
    </dgm:pt>
    <dgm:pt modelId="{E41D4D90-ABD1-42E2-981C-FA131B23BE7E}" type="parTrans" cxnId="{542F6161-EB2E-41F9-8A40-EC3EFFC48930}">
      <dgm:prSet/>
      <dgm:spPr/>
      <dgm:t>
        <a:bodyPr/>
        <a:lstStyle/>
        <a:p>
          <a:endParaRPr lang="ru-RU"/>
        </a:p>
      </dgm:t>
    </dgm:pt>
    <dgm:pt modelId="{A56D0F79-C603-40AB-B095-DD812E67DB2B}" type="sibTrans" cxnId="{542F6161-EB2E-41F9-8A40-EC3EFFC48930}">
      <dgm:prSet/>
      <dgm:spPr>
        <a:solidFill>
          <a:srgbClr val="B695CB"/>
        </a:solidFill>
      </dgm:spPr>
      <dgm:t>
        <a:bodyPr/>
        <a:lstStyle/>
        <a:p>
          <a:endParaRPr lang="ru-RU"/>
        </a:p>
      </dgm:t>
    </dgm:pt>
    <dgm:pt modelId="{B35679A4-5AA9-4B11-AFC1-8B6F81F1ED7F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</a:rPr>
            <a:t>томаты собираются Роботом-сортировщиком выборочно, то есть только созревшие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B8B86A8D-0A02-4249-9668-61286FFD2F0F}" type="sibTrans" cxnId="{842F8E8C-737F-4A67-811B-B19193E438F7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324B1DEF-59AF-4D47-A887-1AF39D405EA9}" type="parTrans" cxnId="{842F8E8C-737F-4A67-811B-B19193E438F7}">
      <dgm:prSet/>
      <dgm:spPr/>
      <dgm:t>
        <a:bodyPr/>
        <a:lstStyle/>
        <a:p>
          <a:endParaRPr lang="ru-RU"/>
        </a:p>
      </dgm:t>
    </dgm:pt>
    <dgm:pt modelId="{19250BF3-3EC7-4033-9DF9-664105888F99}" type="pres">
      <dgm:prSet presAssocID="{A62A55F3-B22B-4B81-A352-C6C85077703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B0B5391-EF1D-44A6-9B0C-496925B1AC7B}" type="pres">
      <dgm:prSet presAssocID="{B35679A4-5AA9-4B11-AFC1-8B6F81F1ED7F}" presName="gear1" presStyleLbl="node1" presStyleIdx="0" presStyleCnt="2" custScaleX="98533" custScaleY="85723" custLinFactNeighborX="11838" custLinFactNeighborY="86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EA99E-4ECD-46AE-B340-17BBAD549F47}" type="pres">
      <dgm:prSet presAssocID="{B35679A4-5AA9-4B11-AFC1-8B6F81F1ED7F}" presName="gear1srcNode" presStyleLbl="node1" presStyleIdx="0" presStyleCnt="2"/>
      <dgm:spPr/>
      <dgm:t>
        <a:bodyPr/>
        <a:lstStyle/>
        <a:p>
          <a:endParaRPr lang="ru-RU"/>
        </a:p>
      </dgm:t>
    </dgm:pt>
    <dgm:pt modelId="{6B81E109-C6CB-4E05-9BB7-D3F611EA2850}" type="pres">
      <dgm:prSet presAssocID="{B35679A4-5AA9-4B11-AFC1-8B6F81F1ED7F}" presName="gear1dstNode" presStyleLbl="node1" presStyleIdx="0" presStyleCnt="2"/>
      <dgm:spPr/>
      <dgm:t>
        <a:bodyPr/>
        <a:lstStyle/>
        <a:p>
          <a:endParaRPr lang="ru-RU"/>
        </a:p>
      </dgm:t>
    </dgm:pt>
    <dgm:pt modelId="{DB3E9D8F-3F5D-4FDB-94D5-F4189D46282D}" type="pres">
      <dgm:prSet presAssocID="{2D632C42-2868-4F9C-965A-829FF123C438}" presName="gear2" presStyleLbl="node1" presStyleIdx="1" presStyleCnt="2" custScaleX="122572" custScaleY="117334" custLinFactNeighborX="96256" custLinFactNeighborY="-79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895C-6B24-4CFF-B248-2B93641DA217}" type="pres">
      <dgm:prSet presAssocID="{2D632C42-2868-4F9C-965A-829FF123C438}" presName="gear2srcNode" presStyleLbl="node1" presStyleIdx="1" presStyleCnt="2"/>
      <dgm:spPr/>
      <dgm:t>
        <a:bodyPr/>
        <a:lstStyle/>
        <a:p>
          <a:endParaRPr lang="ru-RU"/>
        </a:p>
      </dgm:t>
    </dgm:pt>
    <dgm:pt modelId="{5B5447C8-6CD5-4644-B51A-AF5C476B15CD}" type="pres">
      <dgm:prSet presAssocID="{2D632C42-2868-4F9C-965A-829FF123C438}" presName="gear2dstNode" presStyleLbl="node1" presStyleIdx="1" presStyleCnt="2"/>
      <dgm:spPr/>
      <dgm:t>
        <a:bodyPr/>
        <a:lstStyle/>
        <a:p>
          <a:endParaRPr lang="ru-RU"/>
        </a:p>
      </dgm:t>
    </dgm:pt>
    <dgm:pt modelId="{116D2724-4722-4807-8B91-75C01D2423D2}" type="pres">
      <dgm:prSet presAssocID="{B8B86A8D-0A02-4249-9668-61286FFD2F0F}" presName="connector1" presStyleLbl="sibTrans2D1" presStyleIdx="0" presStyleCnt="2" custScaleX="67054" custScaleY="71586" custLinFactNeighborX="13161" custLinFactNeighborY="6511"/>
      <dgm:spPr/>
      <dgm:t>
        <a:bodyPr/>
        <a:lstStyle/>
        <a:p>
          <a:endParaRPr lang="ru-RU"/>
        </a:p>
      </dgm:t>
    </dgm:pt>
    <dgm:pt modelId="{A14ED117-3D05-4A23-82F4-7E03162FBDEE}" type="pres">
      <dgm:prSet presAssocID="{A56D0F79-C603-40AB-B095-DD812E67DB2B}" presName="connector2" presStyleLbl="sibTrans2D1" presStyleIdx="1" presStyleCnt="2" custAng="2238219" custLinFactNeighborX="80691" custLinFactNeighborY="-46963"/>
      <dgm:spPr/>
      <dgm:t>
        <a:bodyPr/>
        <a:lstStyle/>
        <a:p>
          <a:endParaRPr lang="ru-RU"/>
        </a:p>
      </dgm:t>
    </dgm:pt>
  </dgm:ptLst>
  <dgm:cxnLst>
    <dgm:cxn modelId="{8CDBABD4-669C-4501-A17A-0BF63973A2AC}" type="presOf" srcId="{B35679A4-5AA9-4B11-AFC1-8B6F81F1ED7F}" destId="{606EA99E-4ECD-46AE-B340-17BBAD549F47}" srcOrd="1" destOrd="0" presId="urn:microsoft.com/office/officeart/2005/8/layout/gear1"/>
    <dgm:cxn modelId="{53BBE17A-47A9-4D14-9620-523D6A69EC83}" type="presOf" srcId="{B35679A4-5AA9-4B11-AFC1-8B6F81F1ED7F}" destId="{0B0B5391-EF1D-44A6-9B0C-496925B1AC7B}" srcOrd="0" destOrd="0" presId="urn:microsoft.com/office/officeart/2005/8/layout/gear1"/>
    <dgm:cxn modelId="{B0EFBFA2-13B0-45F5-AB50-CD6E66157E2F}" type="presOf" srcId="{2D632C42-2868-4F9C-965A-829FF123C438}" destId="{DB3E9D8F-3F5D-4FDB-94D5-F4189D46282D}" srcOrd="0" destOrd="0" presId="urn:microsoft.com/office/officeart/2005/8/layout/gear1"/>
    <dgm:cxn modelId="{8570E188-4594-459C-AD35-F2C4D2072AC5}" type="presOf" srcId="{B35679A4-5AA9-4B11-AFC1-8B6F81F1ED7F}" destId="{6B81E109-C6CB-4E05-9BB7-D3F611EA2850}" srcOrd="2" destOrd="0" presId="urn:microsoft.com/office/officeart/2005/8/layout/gear1"/>
    <dgm:cxn modelId="{842F8E8C-737F-4A67-811B-B19193E438F7}" srcId="{A62A55F3-B22B-4B81-A352-C6C850777030}" destId="{B35679A4-5AA9-4B11-AFC1-8B6F81F1ED7F}" srcOrd="0" destOrd="0" parTransId="{324B1DEF-59AF-4D47-A887-1AF39D405EA9}" sibTransId="{B8B86A8D-0A02-4249-9668-61286FFD2F0F}"/>
    <dgm:cxn modelId="{542F6161-EB2E-41F9-8A40-EC3EFFC48930}" srcId="{A62A55F3-B22B-4B81-A352-C6C850777030}" destId="{2D632C42-2868-4F9C-965A-829FF123C438}" srcOrd="1" destOrd="0" parTransId="{E41D4D90-ABD1-42E2-981C-FA131B23BE7E}" sibTransId="{A56D0F79-C603-40AB-B095-DD812E67DB2B}"/>
    <dgm:cxn modelId="{902FB30C-EC07-4A25-9D00-2D01F614E0E2}" type="presOf" srcId="{B8B86A8D-0A02-4249-9668-61286FFD2F0F}" destId="{116D2724-4722-4807-8B91-75C01D2423D2}" srcOrd="0" destOrd="0" presId="urn:microsoft.com/office/officeart/2005/8/layout/gear1"/>
    <dgm:cxn modelId="{F0F68141-BE0D-43BD-B0EC-F341944D9D1C}" type="presOf" srcId="{A56D0F79-C603-40AB-B095-DD812E67DB2B}" destId="{A14ED117-3D05-4A23-82F4-7E03162FBDEE}" srcOrd="0" destOrd="0" presId="urn:microsoft.com/office/officeart/2005/8/layout/gear1"/>
    <dgm:cxn modelId="{D52E8E76-58E3-4908-8F00-47CED6F44585}" type="presOf" srcId="{2D632C42-2868-4F9C-965A-829FF123C438}" destId="{3882895C-6B24-4CFF-B248-2B93641DA217}" srcOrd="1" destOrd="0" presId="urn:microsoft.com/office/officeart/2005/8/layout/gear1"/>
    <dgm:cxn modelId="{58D91E69-474E-4CE2-AF6B-7605FC649400}" type="presOf" srcId="{A62A55F3-B22B-4B81-A352-C6C850777030}" destId="{19250BF3-3EC7-4033-9DF9-664105888F99}" srcOrd="0" destOrd="0" presId="urn:microsoft.com/office/officeart/2005/8/layout/gear1"/>
    <dgm:cxn modelId="{7BE1FAEB-9E78-4A5C-97CC-FB6FC1A0779C}" type="presOf" srcId="{2D632C42-2868-4F9C-965A-829FF123C438}" destId="{5B5447C8-6CD5-4644-B51A-AF5C476B15CD}" srcOrd="2" destOrd="0" presId="urn:microsoft.com/office/officeart/2005/8/layout/gear1"/>
    <dgm:cxn modelId="{C51E995B-2D5A-4EBC-B389-CA0C1991869D}" type="presParOf" srcId="{19250BF3-3EC7-4033-9DF9-664105888F99}" destId="{0B0B5391-EF1D-44A6-9B0C-496925B1AC7B}" srcOrd="0" destOrd="0" presId="urn:microsoft.com/office/officeart/2005/8/layout/gear1"/>
    <dgm:cxn modelId="{BDB0BCF4-9C05-484A-92B2-790659CB8668}" type="presParOf" srcId="{19250BF3-3EC7-4033-9DF9-664105888F99}" destId="{606EA99E-4ECD-46AE-B340-17BBAD549F47}" srcOrd="1" destOrd="0" presId="urn:microsoft.com/office/officeart/2005/8/layout/gear1"/>
    <dgm:cxn modelId="{C80D9008-BF79-430F-9449-2F361B257FE0}" type="presParOf" srcId="{19250BF3-3EC7-4033-9DF9-664105888F99}" destId="{6B81E109-C6CB-4E05-9BB7-D3F611EA2850}" srcOrd="2" destOrd="0" presId="urn:microsoft.com/office/officeart/2005/8/layout/gear1"/>
    <dgm:cxn modelId="{AF777374-1022-4C0D-A48C-EABB34C24FDA}" type="presParOf" srcId="{19250BF3-3EC7-4033-9DF9-664105888F99}" destId="{DB3E9D8F-3F5D-4FDB-94D5-F4189D46282D}" srcOrd="3" destOrd="0" presId="urn:microsoft.com/office/officeart/2005/8/layout/gear1"/>
    <dgm:cxn modelId="{F987C114-77DD-492A-A13C-E04ACF061B6C}" type="presParOf" srcId="{19250BF3-3EC7-4033-9DF9-664105888F99}" destId="{3882895C-6B24-4CFF-B248-2B93641DA217}" srcOrd="4" destOrd="0" presId="urn:microsoft.com/office/officeart/2005/8/layout/gear1"/>
    <dgm:cxn modelId="{F4B3F418-D1E5-489F-A28F-2D01E9A18D65}" type="presParOf" srcId="{19250BF3-3EC7-4033-9DF9-664105888F99}" destId="{5B5447C8-6CD5-4644-B51A-AF5C476B15CD}" srcOrd="5" destOrd="0" presId="urn:microsoft.com/office/officeart/2005/8/layout/gear1"/>
    <dgm:cxn modelId="{E6067FCA-A528-47A6-B787-140F3BF52BF1}" type="presParOf" srcId="{19250BF3-3EC7-4033-9DF9-664105888F99}" destId="{116D2724-4722-4807-8B91-75C01D2423D2}" srcOrd="6" destOrd="0" presId="urn:microsoft.com/office/officeart/2005/8/layout/gear1"/>
    <dgm:cxn modelId="{3294B5A8-AF3E-4EF6-887C-6ED701A88906}" type="presParOf" srcId="{19250BF3-3EC7-4033-9DF9-664105888F99}" destId="{A14ED117-3D05-4A23-82F4-7E03162FBDEE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57B40-FDD2-4473-A4EF-DC9D81360FB2}">
      <dsp:nvSpPr>
        <dsp:cNvPr id="0" name=""/>
        <dsp:cNvSpPr/>
      </dsp:nvSpPr>
      <dsp:spPr>
        <a:xfrm>
          <a:off x="3309805" y="3247161"/>
          <a:ext cx="3519052" cy="323119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для томатов используется Эко упаковка из картона (</a:t>
          </a:r>
          <a:r>
            <a:rPr lang="ru-RU" sz="1800" kern="1200" dirty="0" err="1" smtClean="0">
              <a:solidFill>
                <a:schemeClr val="accent6">
                  <a:lumMod val="50000"/>
                </a:schemeClr>
              </a:solidFill>
            </a:rPr>
            <a:t>пульперкартон</a:t>
          </a: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)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995777" y="4004053"/>
        <a:ext cx="2147108" cy="1660902"/>
      </dsp:txXfrm>
    </dsp:sp>
    <dsp:sp modelId="{9E6935C4-F8CF-4B9B-8120-E1F0E3D04216}">
      <dsp:nvSpPr>
        <dsp:cNvPr id="0" name=""/>
        <dsp:cNvSpPr/>
      </dsp:nvSpPr>
      <dsp:spPr>
        <a:xfrm>
          <a:off x="342079" y="1400926"/>
          <a:ext cx="3688519" cy="3592393"/>
        </a:xfrm>
        <a:prstGeom prst="gear6">
          <a:avLst/>
        </a:prstGeom>
        <a:solidFill>
          <a:schemeClr val="accent2">
            <a:hueOff val="6474219"/>
            <a:satOff val="1001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заказ частными лицами формируется на сайте интернет-магазина в корзине покупателя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260448" y="2310788"/>
        <a:ext cx="1851781" cy="1772669"/>
      </dsp:txXfrm>
    </dsp:sp>
    <dsp:sp modelId="{2A145B9D-3E8B-4185-869C-00E30FE10347}">
      <dsp:nvSpPr>
        <dsp:cNvPr id="0" name=""/>
        <dsp:cNvSpPr/>
      </dsp:nvSpPr>
      <dsp:spPr>
        <a:xfrm rot="20700000">
          <a:off x="4030231" y="247618"/>
          <a:ext cx="3666683" cy="3367162"/>
        </a:xfrm>
        <a:prstGeom prst="gear6">
          <a:avLst/>
        </a:prstGeom>
        <a:solidFill>
          <a:schemeClr val="accent2">
            <a:hueOff val="12948438"/>
            <a:satOff val="2002"/>
            <a:lumOff val="7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доставляет заказчику томаты Робот-доставщик к указанному времени на сайте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 rot="-20700000">
        <a:off x="4852207" y="968370"/>
        <a:ext cx="2022730" cy="1925658"/>
      </dsp:txXfrm>
    </dsp:sp>
    <dsp:sp modelId="{0C15841F-3DD4-4F0D-B3F6-61F89424385C}">
      <dsp:nvSpPr>
        <dsp:cNvPr id="0" name=""/>
        <dsp:cNvSpPr/>
      </dsp:nvSpPr>
      <dsp:spPr>
        <a:xfrm rot="1639726">
          <a:off x="4883784" y="3540703"/>
          <a:ext cx="2527187" cy="2729398"/>
        </a:xfrm>
        <a:prstGeom prst="circularArrow">
          <a:avLst>
            <a:gd name="adj1" fmla="val 4688"/>
            <a:gd name="adj2" fmla="val 299029"/>
            <a:gd name="adj3" fmla="val 2549943"/>
            <a:gd name="adj4" fmla="val 1579034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ABA81-E993-4CCC-ADE2-B327C811EFDB}">
      <dsp:nvSpPr>
        <dsp:cNvPr id="0" name=""/>
        <dsp:cNvSpPr/>
      </dsp:nvSpPr>
      <dsp:spPr>
        <a:xfrm rot="956752">
          <a:off x="-41692" y="1177697"/>
          <a:ext cx="3182804" cy="31828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6474219"/>
            <a:satOff val="1001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0B41B-34BA-4E27-A21B-CAB7AA119BEB}">
      <dsp:nvSpPr>
        <dsp:cNvPr id="0" name=""/>
        <dsp:cNvSpPr/>
      </dsp:nvSpPr>
      <dsp:spPr>
        <a:xfrm rot="19555563">
          <a:off x="3794628" y="762204"/>
          <a:ext cx="2824567" cy="30283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12948438"/>
            <a:satOff val="2002"/>
            <a:lumOff val="78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B5391-EF1D-44A6-9B0C-496925B1AC7B}">
      <dsp:nvSpPr>
        <dsp:cNvPr id="0" name=""/>
        <dsp:cNvSpPr/>
      </dsp:nvSpPr>
      <dsp:spPr>
        <a:xfrm>
          <a:off x="4215799" y="2868399"/>
          <a:ext cx="3356337" cy="2963463"/>
        </a:xfrm>
        <a:prstGeom prst="gear9">
          <a:avLst/>
        </a:prstGeom>
        <a:solidFill>
          <a:srgbClr val="FFC00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</a:rPr>
            <a:t>томаты собираются Роботом-сортировщиком выборочно, то есть только созревшие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861209" y="3562576"/>
        <a:ext cx="2065517" cy="1523281"/>
      </dsp:txXfrm>
    </dsp:sp>
    <dsp:sp modelId="{DB3E9D8F-3F5D-4FDB-94D5-F4189D46282D}">
      <dsp:nvSpPr>
        <dsp:cNvPr id="0" name=""/>
        <dsp:cNvSpPr/>
      </dsp:nvSpPr>
      <dsp:spPr>
        <a:xfrm>
          <a:off x="3912530" y="0"/>
          <a:ext cx="3081703" cy="2950009"/>
        </a:xfrm>
        <a:prstGeom prst="gear6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обеспечить поставку томатов по мере поступления заказов для населения г. Тюмени</a:t>
          </a:r>
          <a:r>
            <a:rPr lang="ru-RU" sz="1800" b="1" kern="12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 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674347" y="747162"/>
        <a:ext cx="1558069" cy="1455685"/>
      </dsp:txXfrm>
    </dsp:sp>
    <dsp:sp modelId="{116D2724-4722-4807-8B91-75C01D2423D2}">
      <dsp:nvSpPr>
        <dsp:cNvPr id="0" name=""/>
        <dsp:cNvSpPr/>
      </dsp:nvSpPr>
      <dsp:spPr>
        <a:xfrm>
          <a:off x="5276793" y="2578630"/>
          <a:ext cx="2851228" cy="3043935"/>
        </a:xfrm>
        <a:prstGeom prst="circularArrow">
          <a:avLst>
            <a:gd name="adj1" fmla="val 4878"/>
            <a:gd name="adj2" fmla="val 312630"/>
            <a:gd name="adj3" fmla="val 3271852"/>
            <a:gd name="adj4" fmla="val 15054068"/>
            <a:gd name="adj5" fmla="val 5691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ED117-3D05-4A23-82F4-7E03162FBDEE}">
      <dsp:nvSpPr>
        <dsp:cNvPr id="0" name=""/>
        <dsp:cNvSpPr/>
      </dsp:nvSpPr>
      <dsp:spPr>
        <a:xfrm rot="2238219">
          <a:off x="3925197" y="-568947"/>
          <a:ext cx="3215031" cy="321503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B695C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&#1090;&#1077;&#1087;&#1083;&#1080;&#1094;&#1072;-&#1087;&#1086;&#1084;&#1080;&#1076;&#1086;&#1088;&#1082;&#1072;.&#1088;&#1092;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379" y="3423915"/>
            <a:ext cx="5746140" cy="1617784"/>
          </a:xfrm>
        </p:spPr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 sz="24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>
                <a:ln>
                  <a:solidFill>
                    <a:schemeClr val="accent6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Делает</a:t>
            </a:r>
            <a:br>
              <a:rPr lang="ru-RU" sz="2800" dirty="0">
                <a:ln>
                  <a:solidFill>
                    <a:schemeClr val="accent6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dirty="0">
                <a:ln>
                  <a:solidFill>
                    <a:schemeClr val="accent6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ВОЗМОЖНЫМ…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452" y="2356338"/>
            <a:ext cx="489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«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Робототизированная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городская 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мини-теплица «Помидорка»»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46" y="148234"/>
            <a:ext cx="2333090" cy="23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2</a:t>
            </a:fld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E9E7A1A-AE13-45BF-BF16-F1A910D52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127767"/>
              </p:ext>
            </p:extLst>
          </p:nvPr>
        </p:nvGraphicFramePr>
        <p:xfrm>
          <a:off x="3529584" y="-393191"/>
          <a:ext cx="9711631" cy="6222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BAC91EC9-8DA4-441A-8719-3CA21578C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686932"/>
              </p:ext>
            </p:extLst>
          </p:nvPr>
        </p:nvGraphicFramePr>
        <p:xfrm>
          <a:off x="-3169435" y="1026136"/>
          <a:ext cx="8128000" cy="628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68301" y="46612"/>
            <a:ext cx="8473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j-lt"/>
              </a:rPr>
              <a:t>роботизированная мини-теплица «Помидорка» является инновационной, так как способна обеспечить:</a:t>
            </a:r>
            <a:endParaRPr lang="ru-RU" sz="20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023600" y="5740401"/>
            <a:ext cx="977900" cy="1003300"/>
          </a:xfrm>
          <a:prstGeom prst="ellipse">
            <a:avLst/>
          </a:prstGeom>
          <a:solidFill>
            <a:srgbClr val="F5C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1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07229" y="3599411"/>
            <a:ext cx="8229600" cy="28097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 descr="C:\Users\РагозинаТМ\Downloads\RUID8ea58e6a12dc424880d1d43a2621b6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08" y="3715790"/>
            <a:ext cx="2275738" cy="202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РагозинаТМ\Downloads\RUIDaa8edcf5d1144226b5b283d2e5fdc3c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04" y="3715790"/>
            <a:ext cx="2876203" cy="202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 rotWithShape="1">
          <a:blip r:embed="rId4"/>
          <a:srcRect l="39764" t="42950" r="43560" b="31585"/>
          <a:stretch/>
        </p:blipFill>
        <p:spPr bwMode="auto">
          <a:xfrm>
            <a:off x="9601200" y="3713756"/>
            <a:ext cx="2355634" cy="2027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39985" y="5849268"/>
            <a:ext cx="2277688" cy="3990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Робот сборщик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99563" y="5809151"/>
            <a:ext cx="2277688" cy="5375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Робот подъемник-транспортер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40173" y="5809151"/>
            <a:ext cx="2277688" cy="3990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Робот доставщик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3193" y="82296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20029" y="187122"/>
            <a:ext cx="5445760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 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u="none" strike="noStrike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https://теплица-помидорка.рф/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4" name="Рисунок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3" t="18624" r="18012" b="27024"/>
          <a:stretch/>
        </p:blipFill>
        <p:spPr bwMode="auto">
          <a:xfrm>
            <a:off x="4620029" y="1061498"/>
            <a:ext cx="2951019" cy="218984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C:\Users\РагозинаТМ\Downloads\2_545165057348288350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796" y="928688"/>
            <a:ext cx="2370455" cy="2370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370323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{E8DC93C0-A6B6-48DD-9AAA-D6B3414E3CAC}tf78438558_win32</Template>
  <TotalTime>495</TotalTime>
  <Words>81</Words>
  <Application>Microsoft Office PowerPoint</Application>
  <PresentationFormat>Широкоэкранный</PresentationFormat>
  <Paragraphs>16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Times New Roman</vt:lpstr>
      <vt:lpstr>Times New Roman</vt:lpstr>
      <vt:lpstr>Пользовательская</vt:lpstr>
      <vt:lpstr> Делает  ВОЗМОЖНЫМ…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Базовая презентация</dc:title>
  <dc:subject/>
  <dc:creator>Студент</dc:creator>
  <cp:lastModifiedBy>РагозинаТМ</cp:lastModifiedBy>
  <cp:revision>33</cp:revision>
  <dcterms:created xsi:type="dcterms:W3CDTF">2024-09-26T10:41:55Z</dcterms:created>
  <dcterms:modified xsi:type="dcterms:W3CDTF">2025-04-10T12:44:48Z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