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9144000"/>
  <p:notesSz cx="6858000" cy="9144000"/>
  <p:embeddedFontLst>
    <p:embeddedFont>
      <p:font typeface="Arial Narrow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ArialNarrow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ArialNarrow-italic.fntdata"/><Relationship Id="rId14" Type="http://schemas.openxmlformats.org/officeDocument/2006/relationships/font" Target="fonts/ArialNarrow-bold.fntdata"/><Relationship Id="rId16" Type="http://schemas.openxmlformats.org/officeDocument/2006/relationships/font" Target="fonts/ArialNarrow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5" name="Shape 85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4" name="Shape 94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1" name="Shape 101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8" name="Shape 108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4" name="Shape 114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1" name="Shape 121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2" name="Shape 13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9" name="Shape 149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0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Титульный слайд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orizon.png" id="13" name="Shape 13"/>
          <p:cNvPicPr preferRelativeResize="0"/>
          <p:nvPr/>
        </p:nvPicPr>
        <p:blipFill rotWithShape="1">
          <a:blip r:embed="rId2">
            <a:alphaModFix/>
          </a:blip>
          <a:srcRect b="0" l="0" r="0" t="33333"/>
          <a:stretch/>
        </p:blipFill>
        <p:spPr>
          <a:xfrm>
            <a:off x="0" y="0"/>
            <a:ext cx="9144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hape 14"/>
          <p:cNvSpPr txBox="1"/>
          <p:nvPr>
            <p:ph idx="10" type="dt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15" name="Shape 15"/>
          <p:cNvSpPr txBox="1"/>
          <p:nvPr>
            <p:ph idx="11" type="ftr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16" name="Shape 16"/>
          <p:cNvSpPr txBox="1"/>
          <p:nvPr>
            <p:ph idx="12" type="sldNum"/>
          </p:nvPr>
        </p:nvSpPr>
        <p:spPr>
          <a:xfrm>
            <a:off x="7543800" y="6356350"/>
            <a:ext cx="990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1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‹#›</a:t>
            </a:fld>
          </a:p>
        </p:txBody>
      </p:sp>
      <p:sp>
        <p:nvSpPr>
          <p:cNvPr id="17" name="Shape 17"/>
          <p:cNvSpPr txBox="1"/>
          <p:nvPr>
            <p:ph idx="1" type="subTitle"/>
          </p:nvPr>
        </p:nvSpPr>
        <p:spPr>
          <a:xfrm>
            <a:off x="12192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700" u="none" cap="none" strike="noStrike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ctr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ctr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ctr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ctr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ctr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ctr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ctr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ctr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18" name="Shape 18"/>
          <p:cNvSpPr txBox="1"/>
          <p:nvPr>
            <p:ph type="ctrTitle"/>
          </p:nvPr>
        </p:nvSpPr>
        <p:spPr>
          <a:xfrm>
            <a:off x="685800" y="2007888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lt1"/>
              </a:buClr>
              <a:buFont typeface="Arial Narrow"/>
              <a:buNone/>
              <a:defRPr b="0" i="0" sz="32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Заголовок и объект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/>
          <p:nvPr>
            <p:ph type="title"/>
          </p:nvPr>
        </p:nvSpPr>
        <p:spPr>
          <a:xfrm>
            <a:off x="609600" y="274637"/>
            <a:ext cx="7924799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 Narrow"/>
              <a:buNone/>
              <a:defRPr b="0" i="0" sz="3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1" name="Shape 21"/>
          <p:cNvSpPr txBox="1"/>
          <p:nvPr>
            <p:ph idx="10" type="dt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22" name="Shape 22"/>
          <p:cNvSpPr txBox="1"/>
          <p:nvPr>
            <p:ph idx="11" type="ftr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23" name="Shape 23"/>
          <p:cNvSpPr txBox="1"/>
          <p:nvPr>
            <p:ph idx="12" type="sldNum"/>
          </p:nvPr>
        </p:nvSpPr>
        <p:spPr>
          <a:xfrm>
            <a:off x="7543800" y="6356350"/>
            <a:ext cx="990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1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‹#›</a:t>
            </a:fld>
          </a:p>
        </p:txBody>
      </p:sp>
      <p:sp>
        <p:nvSpPr>
          <p:cNvPr id="24" name="Shape 24"/>
          <p:cNvSpPr txBox="1"/>
          <p:nvPr>
            <p:ph idx="1" type="body"/>
          </p:nvPr>
        </p:nvSpPr>
        <p:spPr>
          <a:xfrm>
            <a:off x="609600" y="1600200"/>
            <a:ext cx="79247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234950" lvl="0" marL="3429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177800" lvl="1" marL="74295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-120650" lvl="2" marL="11430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-120650" lvl="3" marL="16002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-120650" lvl="4" marL="20574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-120650" lvl="5" marL="25146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-120650" lvl="6" marL="29718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-120650" lvl="7" marL="34290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-120650" lvl="8" marL="38862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Заголовок раздела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609600" y="4962525"/>
            <a:ext cx="7885113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 Narrow"/>
              <a:buNone/>
              <a:defRPr b="0" i="0" sz="32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7" name="Shape 27"/>
          <p:cNvSpPr txBox="1"/>
          <p:nvPr>
            <p:ph idx="1" type="body"/>
          </p:nvPr>
        </p:nvSpPr>
        <p:spPr>
          <a:xfrm>
            <a:off x="609600" y="3462337"/>
            <a:ext cx="7885113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700" u="none" cap="none" strike="noStrike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36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32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28" name="Shape 28"/>
          <p:cNvSpPr txBox="1"/>
          <p:nvPr>
            <p:ph idx="10" type="dt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000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29" name="Shape 29"/>
          <p:cNvSpPr txBox="1"/>
          <p:nvPr>
            <p:ph idx="11" type="ftr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000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30" name="Shape 30"/>
          <p:cNvSpPr txBox="1"/>
          <p:nvPr>
            <p:ph idx="12" type="sldNum"/>
          </p:nvPr>
        </p:nvSpPr>
        <p:spPr>
          <a:xfrm>
            <a:off x="7543800" y="6356350"/>
            <a:ext cx="990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1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Два объекта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/>
          <p:nvPr>
            <p:ph idx="1" type="body"/>
          </p:nvPr>
        </p:nvSpPr>
        <p:spPr>
          <a:xfrm>
            <a:off x="609600" y="1600200"/>
            <a:ext cx="3733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234950" lvl="0" marL="3429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177800" lvl="1" marL="74295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-120650" lvl="2" marL="11430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-120650" lvl="3" marL="16002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-120650" lvl="4" marL="20574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-120650" lvl="5" marL="25146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-120650" lvl="6" marL="29718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-120650" lvl="7" marL="34290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-120650" lvl="8" marL="38862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33" name="Shape 33"/>
          <p:cNvSpPr txBox="1"/>
          <p:nvPr>
            <p:ph idx="2" type="body"/>
          </p:nvPr>
        </p:nvSpPr>
        <p:spPr>
          <a:xfrm>
            <a:off x="4800600" y="1600200"/>
            <a:ext cx="3733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234950" lvl="0" marL="3429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177800" lvl="1" marL="74295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-120650" lvl="2" marL="11430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-120650" lvl="3" marL="16002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-120650" lvl="4" marL="20574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-120650" lvl="5" marL="25146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-120650" lvl="6" marL="29718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-120650" lvl="7" marL="34290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-120650" lvl="8" marL="38862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34" name="Shape 34"/>
          <p:cNvSpPr txBox="1"/>
          <p:nvPr>
            <p:ph type="title"/>
          </p:nvPr>
        </p:nvSpPr>
        <p:spPr>
          <a:xfrm>
            <a:off x="609600" y="274637"/>
            <a:ext cx="7924799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 Narrow"/>
              <a:buNone/>
              <a:defRPr b="0" i="0" sz="3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5" name="Shape 35"/>
          <p:cNvSpPr txBox="1"/>
          <p:nvPr>
            <p:ph idx="10" type="dt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000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36" name="Shape 36"/>
          <p:cNvSpPr txBox="1"/>
          <p:nvPr>
            <p:ph idx="11" type="ftr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000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37" name="Shape 37"/>
          <p:cNvSpPr txBox="1"/>
          <p:nvPr>
            <p:ph idx="12" type="sldNum"/>
          </p:nvPr>
        </p:nvSpPr>
        <p:spPr>
          <a:xfrm>
            <a:off x="7543800" y="6356350"/>
            <a:ext cx="990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1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Сравнение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/>
          <p:nvPr>
            <p:ph idx="1" type="body"/>
          </p:nvPr>
        </p:nvSpPr>
        <p:spPr>
          <a:xfrm>
            <a:off x="4800600" y="2209800"/>
            <a:ext cx="3733800" cy="35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234950" lvl="0" marL="3429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177800" lvl="1" marL="74295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-120650" lvl="2" marL="11430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-120650" lvl="3" marL="16002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-120650" lvl="4" marL="20574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-120650" lvl="5" marL="25146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-120650" lvl="6" marL="29718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-120650" lvl="7" marL="34290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-120650" lvl="8" marL="38862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40" name="Shape 40"/>
          <p:cNvSpPr txBox="1"/>
          <p:nvPr>
            <p:ph idx="2" type="body"/>
          </p:nvPr>
        </p:nvSpPr>
        <p:spPr>
          <a:xfrm>
            <a:off x="609600" y="2209800"/>
            <a:ext cx="3733800" cy="35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234950" lvl="0" marL="3429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177800" lvl="1" marL="74295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-120650" lvl="2" marL="11430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-120650" lvl="3" marL="16002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-120650" lvl="4" marL="20574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-120650" lvl="5" marL="25146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-120650" lvl="6" marL="29718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-120650" lvl="7" marL="34290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-120650" lvl="8" marL="38862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41" name="Shape 41"/>
          <p:cNvSpPr txBox="1"/>
          <p:nvPr>
            <p:ph type="title"/>
          </p:nvPr>
        </p:nvSpPr>
        <p:spPr>
          <a:xfrm>
            <a:off x="609600" y="274637"/>
            <a:ext cx="7924799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 Narrow"/>
              <a:buNone/>
              <a:defRPr b="0" i="0" sz="3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3" type="body"/>
          </p:nvPr>
        </p:nvSpPr>
        <p:spPr>
          <a:xfrm>
            <a:off x="609600" y="1600199"/>
            <a:ext cx="3733800" cy="574674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700" u="none" cap="none" strike="noStrike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36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32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32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32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32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32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32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4" type="body"/>
          </p:nvPr>
        </p:nvSpPr>
        <p:spPr>
          <a:xfrm>
            <a:off x="4800600" y="1600199"/>
            <a:ext cx="3733800" cy="574674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700" u="none" cap="none" strike="noStrike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36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32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32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32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32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32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32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44" name="Shape 44"/>
          <p:cNvSpPr txBox="1"/>
          <p:nvPr>
            <p:ph idx="10" type="dt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000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45" name="Shape 45"/>
          <p:cNvSpPr txBox="1"/>
          <p:nvPr>
            <p:ph idx="11" type="ftr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000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46" name="Shape 46"/>
          <p:cNvSpPr txBox="1"/>
          <p:nvPr>
            <p:ph idx="12" type="sldNum"/>
          </p:nvPr>
        </p:nvSpPr>
        <p:spPr>
          <a:xfrm>
            <a:off x="7543800" y="6356350"/>
            <a:ext cx="990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1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Только заголовок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/>
          <p:nvPr>
            <p:ph type="title"/>
          </p:nvPr>
        </p:nvSpPr>
        <p:spPr>
          <a:xfrm>
            <a:off x="609600" y="274637"/>
            <a:ext cx="7924799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 Narrow"/>
              <a:buNone/>
              <a:defRPr b="0" i="0" sz="3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10" type="dt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000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50" name="Shape 50"/>
          <p:cNvSpPr txBox="1"/>
          <p:nvPr>
            <p:ph idx="11" type="ftr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000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12" type="sldNum"/>
          </p:nvPr>
        </p:nvSpPr>
        <p:spPr>
          <a:xfrm>
            <a:off x="7543800" y="6356350"/>
            <a:ext cx="990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1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Пустой слайд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/>
          <p:nvPr>
            <p:ph idx="10" type="dt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000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54" name="Shape 54"/>
          <p:cNvSpPr txBox="1"/>
          <p:nvPr>
            <p:ph idx="11" type="ftr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000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55" name="Shape 55"/>
          <p:cNvSpPr txBox="1"/>
          <p:nvPr>
            <p:ph idx="12" type="sldNum"/>
          </p:nvPr>
        </p:nvSpPr>
        <p:spPr>
          <a:xfrm>
            <a:off x="7543800" y="6356350"/>
            <a:ext cx="990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1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Объект с подписью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>
            <p:ph idx="1" type="body"/>
          </p:nvPr>
        </p:nvSpPr>
        <p:spPr>
          <a:xfrm>
            <a:off x="3962400" y="1447800"/>
            <a:ext cx="4648199" cy="42671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234950" lvl="0" marL="3429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177800" lvl="1" marL="74295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-120650" lvl="2" marL="11430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-120650" lvl="3" marL="16002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-120650" lvl="4" marL="20574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-120650" lvl="5" marL="25146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-120650" lvl="6" marL="29718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-120650" lvl="7" marL="34290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-120650" lvl="8" marL="38862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58" name="Shape 58"/>
          <p:cNvSpPr txBox="1"/>
          <p:nvPr>
            <p:ph type="title"/>
          </p:nvPr>
        </p:nvSpPr>
        <p:spPr>
          <a:xfrm>
            <a:off x="612647" y="1447800"/>
            <a:ext cx="2971799" cy="109727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2"/>
              </a:buClr>
              <a:buFont typeface="Arial Narrow"/>
              <a:buNone/>
              <a:defRPr b="0" i="0" sz="1800" u="none" cap="none" strike="noStrike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59" name="Shape 59"/>
          <p:cNvSpPr txBox="1"/>
          <p:nvPr>
            <p:ph idx="2" type="body"/>
          </p:nvPr>
        </p:nvSpPr>
        <p:spPr>
          <a:xfrm>
            <a:off x="612647" y="2547891"/>
            <a:ext cx="2971799" cy="31671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2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18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18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18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18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18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18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60" name="Shape 60"/>
          <p:cNvSpPr txBox="1"/>
          <p:nvPr>
            <p:ph idx="10" type="dt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000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61" name="Shape 61"/>
          <p:cNvSpPr txBox="1"/>
          <p:nvPr>
            <p:ph idx="11" type="ftr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000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62" name="Shape 62"/>
          <p:cNvSpPr txBox="1"/>
          <p:nvPr>
            <p:ph idx="12" type="sldNum"/>
          </p:nvPr>
        </p:nvSpPr>
        <p:spPr>
          <a:xfrm>
            <a:off x="7543800" y="6356350"/>
            <a:ext cx="990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1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Рисунок с подписью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orizon.png" id="64" name="Shape 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Shape 65"/>
          <p:cNvSpPr txBox="1"/>
          <p:nvPr>
            <p:ph type="title"/>
          </p:nvPr>
        </p:nvSpPr>
        <p:spPr>
          <a:xfrm>
            <a:off x="609600" y="1447800"/>
            <a:ext cx="2971799" cy="109727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2"/>
              </a:buClr>
              <a:buFont typeface="Arial Narrow"/>
              <a:buNone/>
              <a:defRPr b="0" i="0" sz="1800" u="none" cap="none" strike="noStrike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66" name="Shape 66"/>
          <p:cNvSpPr/>
          <p:nvPr>
            <p:ph idx="2" type="pic"/>
          </p:nvPr>
        </p:nvSpPr>
        <p:spPr>
          <a:xfrm>
            <a:off x="4657344" y="1447800"/>
            <a:ext cx="3419855" cy="347471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2000" u="none" cap="none" strike="noStrike">
                <a:solidFill>
                  <a:srgbClr val="A5A5A5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56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48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609600" y="2547890"/>
            <a:ext cx="2971799" cy="24051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2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18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18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18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18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18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18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68" name="Shape 68"/>
          <p:cNvSpPr txBox="1"/>
          <p:nvPr>
            <p:ph idx="10" type="dt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000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69" name="Shape 69"/>
          <p:cNvSpPr txBox="1"/>
          <p:nvPr>
            <p:ph idx="11" type="ftr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000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70" name="Shape 70"/>
          <p:cNvSpPr txBox="1"/>
          <p:nvPr>
            <p:ph idx="12" type="sldNum"/>
          </p:nvPr>
        </p:nvSpPr>
        <p:spPr>
          <a:xfrm>
            <a:off x="7543800" y="6356350"/>
            <a:ext cx="990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1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Заголовок и вертикальный текст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/>
          <p:nvPr>
            <p:ph type="title"/>
          </p:nvPr>
        </p:nvSpPr>
        <p:spPr>
          <a:xfrm>
            <a:off x="609600" y="274637"/>
            <a:ext cx="7924799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 Narrow"/>
              <a:buNone/>
              <a:defRPr b="0" i="0" sz="3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73" name="Shape 73"/>
          <p:cNvSpPr txBox="1"/>
          <p:nvPr>
            <p:ph idx="1" type="body"/>
          </p:nvPr>
        </p:nvSpPr>
        <p:spPr>
          <a:xfrm rot="5400000">
            <a:off x="2309018" y="-99218"/>
            <a:ext cx="4525963" cy="7924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234950" lvl="0" marL="3429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177800" lvl="1" marL="74295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-120650" lvl="2" marL="11430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-120650" lvl="3" marL="16002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-120650" lvl="4" marL="20574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-120650" lvl="5" marL="25146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-120650" lvl="6" marL="29718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-120650" lvl="7" marL="34290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-120650" lvl="8" marL="38862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74" name="Shape 74"/>
          <p:cNvSpPr txBox="1"/>
          <p:nvPr>
            <p:ph idx="10" type="dt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000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75" name="Shape 75"/>
          <p:cNvSpPr txBox="1"/>
          <p:nvPr>
            <p:ph idx="11" type="ftr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000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76" name="Shape 76"/>
          <p:cNvSpPr txBox="1"/>
          <p:nvPr>
            <p:ph idx="12" type="sldNum"/>
          </p:nvPr>
        </p:nvSpPr>
        <p:spPr>
          <a:xfrm>
            <a:off x="7543800" y="6356350"/>
            <a:ext cx="990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1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Вертикальный заголовок и текст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 Narrow"/>
              <a:buNone/>
              <a:defRPr b="0" i="0" sz="3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79" name="Shape 79"/>
          <p:cNvSpPr txBox="1"/>
          <p:nvPr>
            <p:ph idx="1" type="body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234950" lvl="0" marL="3429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177800" lvl="1" marL="74295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-120650" lvl="2" marL="11430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-120650" lvl="3" marL="16002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-120650" lvl="4" marL="20574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-120650" lvl="5" marL="25146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-120650" lvl="6" marL="29718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-120650" lvl="7" marL="34290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-120650" lvl="8" marL="38862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80" name="Shape 80"/>
          <p:cNvSpPr txBox="1"/>
          <p:nvPr>
            <p:ph idx="10" type="dt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000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81" name="Shape 81"/>
          <p:cNvSpPr txBox="1"/>
          <p:nvPr>
            <p:ph idx="11" type="ftr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000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82" name="Shape 82"/>
          <p:cNvSpPr txBox="1"/>
          <p:nvPr>
            <p:ph idx="12" type="sldNum"/>
          </p:nvPr>
        </p:nvSpPr>
        <p:spPr>
          <a:xfrm>
            <a:off x="7543800" y="6356350"/>
            <a:ext cx="990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1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00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rgbClr val="3B3B3B"/>
            </a:gs>
            <a:gs pos="31000">
              <a:schemeClr val="dk1"/>
            </a:gs>
            <a:gs pos="100000">
              <a:schemeClr val="dk1"/>
            </a:gs>
          </a:gsLst>
          <a:lin ang="540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orizon.png" id="6" name="Shape 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hape 7"/>
          <p:cNvSpPr txBox="1"/>
          <p:nvPr>
            <p:ph type="title"/>
          </p:nvPr>
        </p:nvSpPr>
        <p:spPr>
          <a:xfrm>
            <a:off x="609600" y="274637"/>
            <a:ext cx="7924799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 Narrow"/>
              <a:buNone/>
              <a:defRPr b="0" i="0" sz="3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" type="body"/>
          </p:nvPr>
        </p:nvSpPr>
        <p:spPr>
          <a:xfrm>
            <a:off x="609600" y="1600200"/>
            <a:ext cx="79247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234950" lvl="0" marL="3429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177800" lvl="1" marL="74295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-120650" lvl="2" marL="11430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-120650" lvl="3" marL="16002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-120650" lvl="4" marL="20574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-120650" lvl="5" marL="25146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-120650" lvl="6" marL="29718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-120650" lvl="7" marL="34290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-120650" lvl="8" marL="3886200" marR="0" rtl="0" algn="l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SzPct val="100000"/>
              <a:buFont typeface="Arial"/>
              <a:buChar char="•"/>
              <a:defRPr b="0" i="0" sz="17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9" name="Shape 9"/>
          <p:cNvSpPr txBox="1"/>
          <p:nvPr>
            <p:ph idx="10" type="dt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10" name="Shape 10"/>
          <p:cNvSpPr txBox="1"/>
          <p:nvPr>
            <p:ph idx="11" type="ftr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2" type="sldNum"/>
          </p:nvPr>
        </p:nvSpPr>
        <p:spPr>
          <a:xfrm>
            <a:off x="7543800" y="6356350"/>
            <a:ext cx="990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1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4.jpg"/><Relationship Id="rId4" Type="http://schemas.openxmlformats.org/officeDocument/2006/relationships/image" Target="../media/image0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8.jpg"/><Relationship Id="rId4" Type="http://schemas.openxmlformats.org/officeDocument/2006/relationships/image" Target="../media/image14.png"/><Relationship Id="rId5" Type="http://schemas.openxmlformats.org/officeDocument/2006/relationships/image" Target="../media/image09.jpg"/><Relationship Id="rId6" Type="http://schemas.openxmlformats.org/officeDocument/2006/relationships/image" Target="../media/image0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Relationship Id="rId4" Type="http://schemas.openxmlformats.org/officeDocument/2006/relationships/image" Target="../media/image0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Shape 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Shape 88"/>
          <p:cNvSpPr txBox="1"/>
          <p:nvPr>
            <p:ph idx="1" type="subTitle"/>
          </p:nvPr>
        </p:nvSpPr>
        <p:spPr>
          <a:xfrm>
            <a:off x="12192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Arial"/>
              <a:buNone/>
            </a:pPr>
            <a:r>
              <a:rPr b="0" i="0" lang="ru-RU" sz="1700" u="none" cap="none" strike="noStrike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rPr>
              <a:t>Автор проекта: ЧАПЛЫГИН ВАДИМ МИХАЙЛОВИЧ, 7 лет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94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Arial"/>
              <a:buNone/>
            </a:pPr>
            <a:r>
              <a:rPr b="0" i="0" lang="ru-RU" sz="1700" u="none" cap="none" strike="noStrike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rPr>
              <a:t>Новгородская область, Великий Новгород 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94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Arial"/>
              <a:buNone/>
            </a:pPr>
            <a:r>
              <a:rPr b="0" i="0" lang="ru-RU" sz="1700" u="none" cap="none" strike="noStrike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rPr>
              <a:t>Куратор: ПРОКОПЬЕВА ТАТЬЯНА АЛЕКСАНДРОВНА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94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Arial"/>
              <a:buNone/>
            </a:pPr>
            <a:r>
              <a:rPr b="0" i="0" lang="ru-RU" sz="1700" u="none" cap="none" strike="noStrike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rPr>
              <a:t>Дворец детского и юношеского творчества имени Лёни Голикова</a:t>
            </a:r>
          </a:p>
          <a:p>
            <a:pPr indent="0" lvl="0" marL="0" marR="0" rtl="0" algn="l">
              <a:lnSpc>
                <a:spcPct val="100000"/>
              </a:lnSpc>
              <a:spcBef>
                <a:spcPts val="94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lt2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9" name="Shape 89"/>
          <p:cNvSpPr txBox="1"/>
          <p:nvPr>
            <p:ph type="ctrTitle"/>
          </p:nvPr>
        </p:nvSpPr>
        <p:spPr>
          <a:xfrm>
            <a:off x="339225" y="2007900"/>
            <a:ext cx="86091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FF0000"/>
              </a:buClr>
              <a:buSzPct val="25000"/>
              <a:buFont typeface="Arial Narrow"/>
              <a:buNone/>
            </a:pPr>
            <a:r>
              <a:rPr b="1" i="0" lang="ru-RU" sz="6000" u="none" cap="none" strike="noStrike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МУЛЬТИВСЕЛЕННАЯ</a:t>
            </a:r>
            <a:br>
              <a:rPr b="1" i="0" lang="ru-RU" sz="6000" u="none" cap="none" strike="noStrike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b="1" i="0" lang="ru-RU" sz="4000" u="none" cap="none" strike="noStrike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(МОДУЛЬ ДЛЯ ЖИЗНИ ИССЛЕДОВАТЕЛЕЙ </a:t>
            </a:r>
            <a:r>
              <a:rPr b="1" lang="ru-RU" sz="4000">
                <a:solidFill>
                  <a:srgbClr val="FF0000"/>
                </a:solidFill>
              </a:rPr>
              <a:t>М</a:t>
            </a:r>
            <a:r>
              <a:rPr b="1" i="0" lang="ru-RU" sz="4000" u="none" cap="none" strike="noStrike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АРСА) </a:t>
            </a:r>
          </a:p>
        </p:txBody>
      </p:sp>
      <p:sp>
        <p:nvSpPr>
          <p:cNvPr id="90" name="Shape 90"/>
          <p:cNvSpPr txBox="1"/>
          <p:nvPr/>
        </p:nvSpPr>
        <p:spPr>
          <a:xfrm>
            <a:off x="320925" y="82525"/>
            <a:ext cx="8645700" cy="9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1700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rPr>
              <a:t>Муниципальное автономное учреждение дополнительного образования </a:t>
            </a:r>
          </a:p>
          <a:p>
            <a:pPr lvl="0" rtl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1700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rPr>
              <a:t>«Дворец детского (юношеского) творчества имени Лени Голикова»</a:t>
            </a:r>
          </a:p>
        </p:txBody>
      </p:sp>
      <p:sp>
        <p:nvSpPr>
          <p:cNvPr id="91" name="Shape 91"/>
          <p:cNvSpPr txBox="1"/>
          <p:nvPr/>
        </p:nvSpPr>
        <p:spPr>
          <a:xfrm>
            <a:off x="3067950" y="5996175"/>
            <a:ext cx="28548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marL="342900" rtl="0" algn="ctr">
              <a:lnSpc>
                <a:spcPct val="90000"/>
              </a:lnSpc>
              <a:spcBef>
                <a:spcPts val="360"/>
              </a:spcBef>
              <a:buNone/>
            </a:pPr>
            <a:r>
              <a:rPr lang="ru-RU" sz="1700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rPr>
              <a:t>Великий</a:t>
            </a:r>
            <a:r>
              <a:rPr lang="ru-RU">
                <a:solidFill>
                  <a:srgbClr val="FFFFFF"/>
                </a:solidFill>
              </a:rPr>
              <a:t> </a:t>
            </a:r>
            <a:r>
              <a:rPr lang="ru-RU" sz="1700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rPr>
              <a:t>Новгород</a:t>
            </a:r>
          </a:p>
          <a:p>
            <a:pPr lvl="0" marL="342900" rtl="0" algn="ctr">
              <a:lnSpc>
                <a:spcPct val="90000"/>
              </a:lnSpc>
              <a:spcBef>
                <a:spcPts val="360"/>
              </a:spcBef>
              <a:buNone/>
            </a:pPr>
            <a:r>
              <a:rPr lang="ru-RU" sz="1700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rPr>
              <a:t>2016</a:t>
            </a: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Shape 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024" y="769600"/>
            <a:ext cx="8480700" cy="58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Shape 97"/>
          <p:cNvSpPr txBox="1"/>
          <p:nvPr>
            <p:ph type="title"/>
          </p:nvPr>
        </p:nvSpPr>
        <p:spPr>
          <a:xfrm>
            <a:off x="609600" y="274647"/>
            <a:ext cx="7924800" cy="88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lvl="0" rtl="0">
              <a:lnSpc>
                <a:spcPct val="90000"/>
              </a:lnSpc>
              <a:spcBef>
                <a:spcPts val="920"/>
              </a:spcBef>
              <a:buNone/>
            </a:pPr>
            <a:r>
              <a:rPr lang="ru-RU" sz="2400">
                <a:solidFill>
                  <a:srgbClr val="F2F2F2"/>
                </a:solidFill>
              </a:rPr>
              <a:t>Описание проекта</a:t>
            </a:r>
          </a:p>
          <a:p>
            <a:pPr indent="0" lvl="0" marL="0" marR="0" rtl="0" algn="l">
              <a:spcBef>
                <a:spcPts val="0"/>
              </a:spcBef>
              <a:buClr>
                <a:schemeClr val="lt1"/>
              </a:buClr>
              <a:buSzPct val="25000"/>
              <a:buFont typeface="Arial Narrow"/>
              <a:buNone/>
            </a:pPr>
            <a:r>
              <a:t/>
            </a:r>
            <a:endParaRPr sz="2400">
              <a:solidFill>
                <a:srgbClr val="F2F2F2"/>
              </a:solidFill>
            </a:endParaRPr>
          </a:p>
        </p:txBody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x="458425" y="926025"/>
            <a:ext cx="8297400" cy="52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92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Arial"/>
              <a:buNone/>
            </a:pPr>
            <a:r>
              <a:rPr b="0" i="0" lang="ru-RU" sz="1800" u="none" cap="none" strike="noStrik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rPr>
              <a:t>Мультивселенная помогает исследователям 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Марса</a:t>
            </a:r>
            <a:r>
              <a:rPr b="0" i="0" lang="ru-RU" sz="1800" u="none" cap="none" strike="noStrik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rPr>
              <a:t> жить спокойно и благополучно, под охраной Валли и его сын Вилли.</a:t>
            </a:r>
          </a:p>
          <a:p>
            <a:pPr indent="0" lvl="0" marL="0" marR="0" rtl="0" algn="just">
              <a:lnSpc>
                <a:spcPct val="90000"/>
              </a:lnSpc>
              <a:spcBef>
                <a:spcPts val="92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Arial"/>
              <a:buNone/>
            </a:pPr>
            <a:r>
              <a:rPr b="0" i="0" lang="ru-RU" sz="1800" u="none" cap="none" strike="noStrik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rPr>
              <a:t>Здесь есть все для добычи ресурсов. Деревья Мультивселенной растут за 1 космический день и их срезает спецрубилка, по часам, которые находятся на башне модуля. Целый день дерево даёт воздух, а ровно в 6 часов, оно срезается для нужд Мультивселенной и его обитателей.  На его место сажают новое дерево, для поддержания кислорода.</a:t>
            </a:r>
          </a:p>
          <a:p>
            <a:pPr indent="0" lvl="0" marL="0" marR="0" rtl="0" algn="just">
              <a:lnSpc>
                <a:spcPct val="90000"/>
              </a:lnSpc>
              <a:spcBef>
                <a:spcPts val="92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Arial"/>
              <a:buNone/>
            </a:pPr>
            <a:r>
              <a:rPr b="0" i="0" lang="ru-RU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Бур добывает, так нужные для всех космических кораблей ресурсы. </a:t>
            </a:r>
          </a:p>
          <a:p>
            <a:pPr indent="0" lvl="0" marL="0" marR="0" rtl="0" algn="just">
              <a:lnSpc>
                <a:spcPct val="90000"/>
              </a:lnSpc>
              <a:spcBef>
                <a:spcPts val="92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Arial"/>
              <a:buNone/>
            </a:pPr>
            <a:r>
              <a:rPr b="0" i="0" lang="ru-RU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Модуль оснащен зоной отдыха для исследователей Марса. </a:t>
            </a:r>
          </a:p>
          <a:p>
            <a:pPr indent="0" lvl="0" marL="0" marR="0" rtl="0" algn="just">
              <a:lnSpc>
                <a:spcPct val="90000"/>
              </a:lnSpc>
              <a:spcBef>
                <a:spcPts val="92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Arial"/>
              <a:buNone/>
            </a:pPr>
            <a:r>
              <a:rPr b="0" i="0" lang="ru-RU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Есть робот-уборщик, охранник, пулеметчик и Главный модуля -Призрак Скорпион.</a:t>
            </a:r>
          </a:p>
          <a:p>
            <a:pPr indent="0" lvl="0" marL="0" marR="0" rtl="0" algn="just">
              <a:lnSpc>
                <a:spcPct val="90000"/>
              </a:lnSpc>
              <a:spcBef>
                <a:spcPts val="92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Arial"/>
              <a:buNone/>
            </a:pPr>
            <a:r>
              <a:rPr b="0" i="0" lang="ru-RU" sz="1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На вышке модуля Мультивселенной находится ключ Тысячи миров. Доступ к нему есть только у Призрака Скорпиона. Ключ может открыть портал в тысячу миров.</a:t>
            </a:r>
          </a:p>
          <a:p>
            <a:pPr indent="0" lvl="0" marL="0" marR="0" rtl="0" algn="just">
              <a:lnSpc>
                <a:spcPct val="90000"/>
              </a:lnSpc>
              <a:spcBef>
                <a:spcPts val="92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92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/>
          <p:nvPr>
            <p:ph type="title"/>
          </p:nvPr>
        </p:nvSpPr>
        <p:spPr>
          <a:xfrm>
            <a:off x="609600" y="274637"/>
            <a:ext cx="7924799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lt1"/>
              </a:buClr>
              <a:buSzPct val="25000"/>
              <a:buFont typeface="Arial Narrow"/>
              <a:buNone/>
            </a:pPr>
            <a:r>
              <a:t/>
            </a:r>
            <a:endParaRPr b="0" i="0" sz="3000" u="none" cap="none" strike="noStrike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104" name="Shape 10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2412" y="274637"/>
            <a:ext cx="8399175" cy="559945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Shape 105"/>
          <p:cNvSpPr txBox="1"/>
          <p:nvPr/>
        </p:nvSpPr>
        <p:spPr>
          <a:xfrm>
            <a:off x="457029" y="620687"/>
            <a:ext cx="3364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Технические характеристики: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Масса: 800 г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Габаритные размеры: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Длина: 390 мм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Ширина: 290 мм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Высота: 320 мм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Габаритные размеры после трансформации: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Длина: 460 мм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Ширина: 350 мм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Высота: 320 мм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/>
          <p:nvPr>
            <p:ph type="title"/>
          </p:nvPr>
        </p:nvSpPr>
        <p:spPr>
          <a:xfrm>
            <a:off x="609600" y="274637"/>
            <a:ext cx="7924799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lt1"/>
              </a:buClr>
              <a:buSzPct val="25000"/>
              <a:buFont typeface="Arial Narrow"/>
              <a:buNone/>
            </a:pPr>
            <a:r>
              <a:t/>
            </a:r>
            <a:endParaRPr b="0" i="0" sz="3000" u="none" cap="none" strike="noStrike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111" name="Shape 11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0667" y="274637"/>
            <a:ext cx="8462664" cy="564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/>
          <p:nvPr>
            <p:ph type="title"/>
          </p:nvPr>
        </p:nvSpPr>
        <p:spPr>
          <a:xfrm>
            <a:off x="609600" y="274637"/>
            <a:ext cx="7924799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lt1"/>
              </a:buClr>
              <a:buSzPct val="25000"/>
              <a:buFont typeface="Arial Narrow"/>
              <a:buNone/>
            </a:pPr>
            <a:r>
              <a:t/>
            </a:r>
            <a:endParaRPr b="0" i="0" sz="3000" u="none" cap="none" strike="noStrike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117" name="Shape 1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5900" y="1600200"/>
            <a:ext cx="6172199" cy="41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Shape 1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1812" y="287177"/>
            <a:ext cx="8480376" cy="5653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Shape 12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274" y="137524"/>
            <a:ext cx="2708100" cy="180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Shape 1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45300" y="752773"/>
            <a:ext cx="2940000" cy="196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Shape 125"/>
          <p:cNvSpPr txBox="1"/>
          <p:nvPr/>
        </p:nvSpPr>
        <p:spPr>
          <a:xfrm>
            <a:off x="3056250" y="137525"/>
            <a:ext cx="5859600" cy="5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ru-RU" sz="2400">
                <a:solidFill>
                  <a:schemeClr val="lt1"/>
                </a:solidFill>
              </a:rPr>
              <a:t>Элементы М</a:t>
            </a:r>
            <a:r>
              <a:rPr lang="ru-RU" sz="2400">
                <a:solidFill>
                  <a:schemeClr val="lt1"/>
                </a:solidFill>
              </a:rPr>
              <a:t>у</a:t>
            </a:r>
            <a:r>
              <a:rPr lang="ru-RU" sz="2400">
                <a:solidFill>
                  <a:schemeClr val="lt1"/>
                </a:solidFill>
              </a:rPr>
              <a:t>льтивселенной </a:t>
            </a:r>
          </a:p>
        </p:txBody>
      </p:sp>
      <p:pic>
        <p:nvPicPr>
          <p:cNvPr id="126" name="Shape 126"/>
          <p:cNvPicPr preferRelativeResize="0"/>
          <p:nvPr>
            <p:ph idx="1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7550" y="2993724"/>
            <a:ext cx="5209200" cy="347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Shape 127"/>
          <p:cNvPicPr preferRelativeResize="0"/>
          <p:nvPr>
            <p:ph idx="1" type="body"/>
          </p:nvPr>
        </p:nvPicPr>
        <p:blipFill rotWithShape="1">
          <a:blip r:embed="rId6">
            <a:alphaModFix/>
          </a:blip>
          <a:srcRect b="0" l="0" r="0" t="0"/>
          <a:stretch/>
        </p:blipFill>
        <p:spPr>
          <a:xfrm rot="5400000">
            <a:off x="5240847" y="2151347"/>
            <a:ext cx="4410300" cy="29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Shape 128"/>
          <p:cNvSpPr txBox="1"/>
          <p:nvPr/>
        </p:nvSpPr>
        <p:spPr>
          <a:xfrm>
            <a:off x="5719375" y="6097225"/>
            <a:ext cx="3196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Бур для добычи ресурсов </a:t>
            </a:r>
          </a:p>
        </p:txBody>
      </p:sp>
      <p:sp>
        <p:nvSpPr>
          <p:cNvPr id="129" name="Shape 129"/>
          <p:cNvSpPr txBox="1"/>
          <p:nvPr/>
        </p:nvSpPr>
        <p:spPr>
          <a:xfrm>
            <a:off x="359000" y="2026412"/>
            <a:ext cx="2295600" cy="9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Дерево Мультивселенной</a:t>
            </a:r>
          </a:p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 и спец-рубилка</a:t>
            </a: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Shape 13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18026" t="11016"/>
          <a:stretch/>
        </p:blipFill>
        <p:spPr>
          <a:xfrm>
            <a:off x="73325" y="2733550"/>
            <a:ext cx="5638500" cy="4080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5" name="Shape 135"/>
          <p:cNvGrpSpPr/>
          <p:nvPr/>
        </p:nvGrpSpPr>
        <p:grpSpPr>
          <a:xfrm>
            <a:off x="4190008" y="146688"/>
            <a:ext cx="4868470" cy="3566595"/>
            <a:chOff x="3993949" y="1048350"/>
            <a:chExt cx="4640616" cy="3428100"/>
          </a:xfrm>
        </p:grpSpPr>
        <p:pic>
          <p:nvPicPr>
            <p:cNvPr id="136" name="Shape 1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993949" y="1048350"/>
              <a:ext cx="4570500" cy="3428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Shape 137"/>
            <p:cNvSpPr txBox="1"/>
            <p:nvPr/>
          </p:nvSpPr>
          <p:spPr>
            <a:xfrm>
              <a:off x="4785732" y="1048353"/>
              <a:ext cx="3600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SzPct val="25000"/>
                <a:buNone/>
              </a:pPr>
              <a:r>
                <a:rPr lang="ru-RU" sz="1800">
                  <a:solidFill>
                    <a:srgbClr val="FF0000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Персонажи Мультивселенной: </a:t>
              </a:r>
            </a:p>
          </p:txBody>
        </p:sp>
        <p:sp>
          <p:nvSpPr>
            <p:cNvPr id="138" name="Shape 138"/>
            <p:cNvSpPr txBox="1"/>
            <p:nvPr/>
          </p:nvSpPr>
          <p:spPr>
            <a:xfrm>
              <a:off x="4478874" y="2282425"/>
              <a:ext cx="909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SzPct val="25000"/>
                <a:buNone/>
              </a:pPr>
              <a:r>
                <a:rPr lang="ru-RU" sz="1400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Ленивец</a:t>
              </a:r>
            </a:p>
          </p:txBody>
        </p:sp>
        <p:sp>
          <p:nvSpPr>
            <p:cNvPr id="139" name="Shape 139"/>
            <p:cNvSpPr txBox="1"/>
            <p:nvPr/>
          </p:nvSpPr>
          <p:spPr>
            <a:xfrm>
              <a:off x="4382874" y="3723274"/>
              <a:ext cx="1005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SzPct val="25000"/>
                <a:buNone/>
              </a:pPr>
              <a:r>
                <a:rPr lang="ru-RU" sz="1400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Охранник</a:t>
              </a:r>
            </a:p>
          </p:txBody>
        </p:sp>
        <p:sp>
          <p:nvSpPr>
            <p:cNvPr id="140" name="Shape 140"/>
            <p:cNvSpPr txBox="1"/>
            <p:nvPr/>
          </p:nvSpPr>
          <p:spPr>
            <a:xfrm>
              <a:off x="5824547" y="1557725"/>
              <a:ext cx="909299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SzPct val="25000"/>
                <a:buNone/>
              </a:pPr>
              <a:r>
                <a:rPr lang="ru-RU" sz="1400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Валли</a:t>
              </a:r>
            </a:p>
          </p:txBody>
        </p:sp>
        <p:sp>
          <p:nvSpPr>
            <p:cNvPr id="141" name="Shape 141"/>
            <p:cNvSpPr txBox="1"/>
            <p:nvPr/>
          </p:nvSpPr>
          <p:spPr>
            <a:xfrm>
              <a:off x="5589901" y="3615575"/>
              <a:ext cx="10698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SzPct val="25000"/>
                <a:buNone/>
              </a:pPr>
              <a:r>
                <a:rPr lang="ru-RU" sz="1400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Призрак </a:t>
              </a:r>
            </a:p>
            <a:p>
              <a:pPr indent="0" lvl="0" marL="0" marR="0" rtl="0" algn="l">
                <a:spcBef>
                  <a:spcPts val="0"/>
                </a:spcBef>
                <a:buSzPct val="25000"/>
                <a:buNone/>
              </a:pPr>
              <a:r>
                <a:rPr lang="ru-RU" sz="1400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Скорпион</a:t>
              </a:r>
            </a:p>
          </p:txBody>
        </p:sp>
        <p:sp>
          <p:nvSpPr>
            <p:cNvPr id="142" name="Shape 142"/>
            <p:cNvSpPr txBox="1"/>
            <p:nvPr/>
          </p:nvSpPr>
          <p:spPr>
            <a:xfrm>
              <a:off x="6559650" y="3723275"/>
              <a:ext cx="10698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SzPct val="25000"/>
                <a:buNone/>
              </a:pPr>
              <a:r>
                <a:rPr lang="ru-RU" sz="1400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Уборщик</a:t>
              </a:r>
            </a:p>
          </p:txBody>
        </p:sp>
        <p:sp>
          <p:nvSpPr>
            <p:cNvPr id="143" name="Shape 143"/>
            <p:cNvSpPr txBox="1"/>
            <p:nvPr/>
          </p:nvSpPr>
          <p:spPr>
            <a:xfrm>
              <a:off x="6525550" y="2235000"/>
              <a:ext cx="909300" cy="30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SzPct val="25000"/>
                <a:buNone/>
              </a:pPr>
              <a:r>
                <a:rPr lang="ru-RU" sz="1400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Вилли</a:t>
              </a:r>
            </a:p>
          </p:txBody>
        </p:sp>
        <p:sp>
          <p:nvSpPr>
            <p:cNvPr id="144" name="Shape 144"/>
            <p:cNvSpPr txBox="1"/>
            <p:nvPr/>
          </p:nvSpPr>
          <p:spPr>
            <a:xfrm>
              <a:off x="7434860" y="3723275"/>
              <a:ext cx="11997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SzPct val="25000"/>
                <a:buNone/>
              </a:pPr>
              <a:r>
                <a:rPr lang="ru-RU" sz="1400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Пулеметчик</a:t>
              </a:r>
            </a:p>
          </p:txBody>
        </p:sp>
        <p:sp>
          <p:nvSpPr>
            <p:cNvPr id="145" name="Shape 145"/>
            <p:cNvSpPr txBox="1"/>
            <p:nvPr/>
          </p:nvSpPr>
          <p:spPr>
            <a:xfrm rot="-2699">
              <a:off x="7106066" y="2235593"/>
              <a:ext cx="1528500" cy="30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SzPct val="25000"/>
                <a:buNone/>
              </a:pPr>
              <a:r>
                <a:rPr lang="ru-RU" sz="1400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Инопланетянин</a:t>
              </a:r>
            </a:p>
          </p:txBody>
        </p:sp>
      </p:grpSp>
      <p:sp>
        <p:nvSpPr>
          <p:cNvPr id="146" name="Shape 146"/>
          <p:cNvSpPr txBox="1"/>
          <p:nvPr/>
        </p:nvSpPr>
        <p:spPr>
          <a:xfrm>
            <a:off x="146675" y="312075"/>
            <a:ext cx="3823200" cy="14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ru-RU" sz="1800">
                <a:solidFill>
                  <a:srgbClr val="FFFFFF"/>
                </a:solidFill>
              </a:rPr>
              <a:t>Используемое оборудование, 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ru-RU" sz="1800">
                <a:solidFill>
                  <a:srgbClr val="FFFFFF"/>
                </a:solidFill>
              </a:rPr>
              <a:t>материалы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rgbClr val="FFFFFF"/>
                </a:solidFill>
              </a:rPr>
              <a:t>К</a:t>
            </a:r>
            <a:r>
              <a:rPr lang="ru-RU" sz="1800">
                <a:solidFill>
                  <a:srgbClr val="FFFFFF"/>
                </a:solidFill>
              </a:rPr>
              <a:t>онструктор LEGO WeDo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Shape 15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3534" l="17561" r="4423" t="10687"/>
          <a:stretch/>
        </p:blipFill>
        <p:spPr>
          <a:xfrm>
            <a:off x="2415900" y="1650850"/>
            <a:ext cx="6728100" cy="493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/>
          <p:cNvSpPr txBox="1"/>
          <p:nvPr/>
        </p:nvSpPr>
        <p:spPr>
          <a:xfrm>
            <a:off x="55025" y="337550"/>
            <a:ext cx="8893500" cy="182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2400">
                <a:solidFill>
                  <a:srgbClr val="EBEBEB"/>
                </a:solidFill>
              </a:rPr>
              <a:t>Навыки, необходимые для сборки модели</a:t>
            </a:r>
          </a:p>
          <a:p>
            <a:pPr lvl="0" rtl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800">
                <a:solidFill>
                  <a:srgbClr val="EBEBEB"/>
                </a:solidFill>
              </a:rPr>
              <a:t>Конструирование;</a:t>
            </a:r>
          </a:p>
          <a:p>
            <a:pPr lvl="0" rtl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800">
                <a:solidFill>
                  <a:srgbClr val="EBEBEB"/>
                </a:solidFill>
              </a:rPr>
              <a:t>Моделирование;</a:t>
            </a:r>
          </a:p>
          <a:p>
            <a:pPr lvl="0" rtl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800">
                <a:solidFill>
                  <a:srgbClr val="EBEBEB"/>
                </a:solidFill>
              </a:rPr>
              <a:t>Программирование.</a:t>
            </a: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