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708" r:id="rId3"/>
    <p:sldMasterId id="2147483709" r:id="rId4"/>
    <p:sldMasterId id="2147483710" r:id="rId5"/>
    <p:sldMasterId id="2147483711" r:id="rId6"/>
    <p:sldMasterId id="214748371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</p:sldIdLst>
  <p:sldSz cy="5143500" cx="9144000"/>
  <p:notesSz cx="6858000" cy="9144000"/>
  <p:embeddedFontLst>
    <p:embeddedFont>
      <p:font typeface="Questrial"/>
      <p:regular r:id="rId16"/>
    </p:embeddedFont>
    <p:embeddedFont>
      <p:font typeface="Droid Serif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roidSerif-bold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font" Target="fonts/DroidSerif-regular.fntdata"/><Relationship Id="rId16" Type="http://schemas.openxmlformats.org/officeDocument/2006/relationships/font" Target="fonts/Questrial-regular.fntdata"/><Relationship Id="rId5" Type="http://schemas.openxmlformats.org/officeDocument/2006/relationships/slideMaster" Target="slideMasters/slideMaster3.xml"/><Relationship Id="rId19" Type="http://schemas.openxmlformats.org/officeDocument/2006/relationships/font" Target="fonts/DroidSerif-italic.fntdata"/><Relationship Id="rId6" Type="http://schemas.openxmlformats.org/officeDocument/2006/relationships/slideMaster" Target="slideMasters/slideMaster4.xml"/><Relationship Id="rId18" Type="http://schemas.openxmlformats.org/officeDocument/2006/relationships/font" Target="fonts/DroidSerif-bold.fntdata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7" name="Shape 29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306" name="Shape 306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7" name="Shape 30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313" name="Shape 313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4" name="Shape 31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320" name="Shape 320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1" name="Shape 32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330" name="Shape 330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31" name="Shape 33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337" name="Shape 337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38" name="Shape 33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/>
        </p:nvSpPr>
        <p:spPr>
          <a:xfrm>
            <a:off x="4278960" y="10157400"/>
            <a:ext cx="3280679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344" name="Shape 344"/>
          <p:cNvSpPr txBox="1"/>
          <p:nvPr>
            <p:ph idx="1" type="body"/>
          </p:nvPr>
        </p:nvSpPr>
        <p:spPr>
          <a:xfrm>
            <a:off x="685800" y="4343400"/>
            <a:ext cx="5486040" cy="41144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rIns="0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45" name="Shape 34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0" name="Shape 20"/>
          <p:cNvSpPr txBox="1"/>
          <p:nvPr>
            <p:ph idx="1" type="subTitle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,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itle, 2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entered 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idx="1" type="subTitle"/>
          </p:nvPr>
        </p:nvSpPr>
        <p:spPr>
          <a:xfrm>
            <a:off x="457200" y="205200"/>
            <a:ext cx="8229239" cy="3979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AndObj">
  <p:cSld name="Title, 2 Content and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5" name="Shape 35"/>
          <p:cNvSpPr txBox="1"/>
          <p:nvPr>
            <p:ph idx="2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6" name="Shape 36"/>
          <p:cNvSpPr txBox="1"/>
          <p:nvPr>
            <p:ph idx="3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AndTwoObj">
  <p:cSld name="Title Content and 2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1" name="Shape 41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OverTx">
  <p:cSld name="Title, 2 Content over Conte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5" name="Shape 45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6" name="Shape 46"/>
          <p:cNvSpPr txBox="1"/>
          <p:nvPr>
            <p:ph idx="3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verTx">
  <p:cSld name="Title, Content over Conten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457200" y="1203479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fourObj">
  <p:cSld name="Title, 4 Cont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4" name="Shape 54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5" name="Shape 55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6" name="Shape 56"/>
          <p:cNvSpPr txBox="1"/>
          <p:nvPr>
            <p:ph idx="4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, 6 Conte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60" name="Shape 60"/>
          <p:cNvSpPr txBox="1"/>
          <p:nvPr>
            <p:ph idx="2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61" name="Shape 61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Slid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Slid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78" name="Shape 78"/>
          <p:cNvSpPr txBox="1"/>
          <p:nvPr>
            <p:ph idx="1" type="subTitle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, Conte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itle, 2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85" name="Shape 85"/>
          <p:cNvSpPr txBox="1"/>
          <p:nvPr>
            <p:ph idx="2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entered 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idx="1" type="subTitle"/>
          </p:nvPr>
        </p:nvSpPr>
        <p:spPr>
          <a:xfrm>
            <a:off x="457200" y="205200"/>
            <a:ext cx="8229239" cy="3979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AndObj">
  <p:cSld name="Title, 2 Content and Conten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93" name="Shape 93"/>
          <p:cNvSpPr txBox="1"/>
          <p:nvPr>
            <p:ph idx="2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94" name="Shape 94"/>
          <p:cNvSpPr txBox="1"/>
          <p:nvPr>
            <p:ph idx="3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AndTwoObj">
  <p:cSld name="Title Content and 2 Conten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98" name="Shape 98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99" name="Shape 99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OverTx">
  <p:cSld name="Title, 2 Content over Conten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03" name="Shape 103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04" name="Shape 104"/>
          <p:cNvSpPr txBox="1"/>
          <p:nvPr>
            <p:ph idx="3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verTx">
  <p:cSld name="Title, Content over Conten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457200" y="1203479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08" name="Shape 108"/>
          <p:cNvSpPr txBox="1"/>
          <p:nvPr>
            <p:ph idx="2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fourObj">
  <p:cSld name="Title, 4 Conten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2" name="Shape 112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3" name="Shape 113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4" name="Shape 114"/>
          <p:cNvSpPr txBox="1"/>
          <p:nvPr>
            <p:ph idx="4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, 6 Conten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8" name="Shape 118"/>
          <p:cNvSpPr txBox="1"/>
          <p:nvPr>
            <p:ph idx="2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19" name="Shape 119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Slide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Slide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36" name="Shape 136"/>
          <p:cNvSpPr txBox="1"/>
          <p:nvPr>
            <p:ph idx="1" type="subTitle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, Conten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itle, 2 Conten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43" name="Shape 143"/>
          <p:cNvSpPr txBox="1"/>
          <p:nvPr>
            <p:ph idx="2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entered 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idx="1" type="subTitle"/>
          </p:nvPr>
        </p:nvSpPr>
        <p:spPr>
          <a:xfrm>
            <a:off x="457200" y="205200"/>
            <a:ext cx="8229239" cy="3979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AndObj">
  <p:cSld name="Title, 2 Content and Conten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51" name="Shape 151"/>
          <p:cNvSpPr txBox="1"/>
          <p:nvPr>
            <p:ph idx="2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52" name="Shape 152"/>
          <p:cNvSpPr txBox="1"/>
          <p:nvPr>
            <p:ph idx="3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AndTwoObj">
  <p:cSld name="Title Content and 2 Conten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56" name="Shape 156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57" name="Shape 157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OverTx">
  <p:cSld name="Title, 2 Content over Conten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1" name="Shape 161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2" name="Shape 162"/>
          <p:cNvSpPr txBox="1"/>
          <p:nvPr>
            <p:ph idx="3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verTx">
  <p:cSld name="Title, Content over Conten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457200" y="1203479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6" name="Shape 166"/>
          <p:cNvSpPr txBox="1"/>
          <p:nvPr>
            <p:ph idx="2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fourObj">
  <p:cSld name="Title, 4 Conten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0" name="Shape 170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1" name="Shape 171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2" name="Shape 172"/>
          <p:cNvSpPr txBox="1"/>
          <p:nvPr>
            <p:ph idx="4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, 6 Conten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6" name="Shape 176"/>
          <p:cNvSpPr txBox="1"/>
          <p:nvPr>
            <p:ph idx="2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7" name="Shape 177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Slide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Slide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93" name="Shape 193"/>
          <p:cNvSpPr txBox="1"/>
          <p:nvPr>
            <p:ph idx="1" type="subTitle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, Conten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itle, 2 Conten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00" name="Shape 200"/>
          <p:cNvSpPr txBox="1"/>
          <p:nvPr>
            <p:ph idx="2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entered 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idx="1" type="subTitle"/>
          </p:nvPr>
        </p:nvSpPr>
        <p:spPr>
          <a:xfrm>
            <a:off x="457200" y="205200"/>
            <a:ext cx="8229239" cy="3979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AndObj">
  <p:cSld name="Title, 2 Content and Conten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08" name="Shape 208"/>
          <p:cNvSpPr txBox="1"/>
          <p:nvPr>
            <p:ph idx="2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09" name="Shape 209"/>
          <p:cNvSpPr txBox="1"/>
          <p:nvPr>
            <p:ph idx="3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AndTwoObj">
  <p:cSld name="Title Content and 2 Conten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3" name="Shape 213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4" name="Shape 214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OverTx">
  <p:cSld name="Title, 2 Content over Conten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8" name="Shape 218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9" name="Shape 219"/>
          <p:cNvSpPr txBox="1"/>
          <p:nvPr>
            <p:ph idx="3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verTx">
  <p:cSld name="Title, Content over Content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457200" y="1203479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23" name="Shape 223"/>
          <p:cNvSpPr txBox="1"/>
          <p:nvPr>
            <p:ph idx="2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fourObj">
  <p:cSld name="Title, 4 Conten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27" name="Shape 227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28" name="Shape 228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29" name="Shape 229"/>
          <p:cNvSpPr txBox="1"/>
          <p:nvPr>
            <p:ph idx="4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, 6 Content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33" name="Shape 233"/>
          <p:cNvSpPr txBox="1"/>
          <p:nvPr>
            <p:ph idx="2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34" name="Shape 234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Slide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Slide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51" name="Shape 251"/>
          <p:cNvSpPr txBox="1"/>
          <p:nvPr>
            <p:ph idx="1" type="subTitle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, Content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itle, 2 Content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57" name="Shape 257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58" name="Shape 258"/>
          <p:cNvSpPr txBox="1"/>
          <p:nvPr>
            <p:ph idx="2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entered Text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idx="1" type="subTitle"/>
          </p:nvPr>
        </p:nvSpPr>
        <p:spPr>
          <a:xfrm>
            <a:off x="457200" y="205200"/>
            <a:ext cx="8229239" cy="3979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AndObj">
  <p:cSld name="Title, 2 Content and Conten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65" name="Shape 265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66" name="Shape 266"/>
          <p:cNvSpPr txBox="1"/>
          <p:nvPr>
            <p:ph idx="2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67" name="Shape 267"/>
          <p:cNvSpPr txBox="1"/>
          <p:nvPr>
            <p:ph idx="3" type="body"/>
          </p:nvPr>
        </p:nvSpPr>
        <p:spPr>
          <a:xfrm>
            <a:off x="4674239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AndTwoObj">
  <p:cSld name="Title Content and 2 Content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457200" y="1203479"/>
            <a:ext cx="4015800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1" name="Shape 271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2" name="Shape 272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OverTx">
  <p:cSld name="Title, 2 Content over Conten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5" name="Shape 275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6" name="Shape 276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7" name="Shape 277"/>
          <p:cNvSpPr txBox="1"/>
          <p:nvPr>
            <p:ph idx="3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verTx">
  <p:cSld name="Title, Content over Content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0" name="Shape 280"/>
          <p:cNvSpPr txBox="1"/>
          <p:nvPr>
            <p:ph idx="1" type="body"/>
          </p:nvPr>
        </p:nvSpPr>
        <p:spPr>
          <a:xfrm>
            <a:off x="457200" y="1203479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1" name="Shape 281"/>
          <p:cNvSpPr txBox="1"/>
          <p:nvPr>
            <p:ph idx="2" type="body"/>
          </p:nvPr>
        </p:nvSpPr>
        <p:spPr>
          <a:xfrm>
            <a:off x="457200" y="2761200"/>
            <a:ext cx="8229239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fourObj">
  <p:cSld name="Title, 4 Content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x="457200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5" name="Shape 285"/>
          <p:cNvSpPr txBox="1"/>
          <p:nvPr>
            <p:ph idx="2" type="body"/>
          </p:nvPr>
        </p:nvSpPr>
        <p:spPr>
          <a:xfrm>
            <a:off x="4674239" y="1203479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6" name="Shape 286"/>
          <p:cNvSpPr txBox="1"/>
          <p:nvPr>
            <p:ph idx="3" type="body"/>
          </p:nvPr>
        </p:nvSpPr>
        <p:spPr>
          <a:xfrm>
            <a:off x="4674239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7" name="Shape 287"/>
          <p:cNvSpPr txBox="1"/>
          <p:nvPr>
            <p:ph idx="4" type="body"/>
          </p:nvPr>
        </p:nvSpPr>
        <p:spPr>
          <a:xfrm>
            <a:off x="457200" y="2761200"/>
            <a:ext cx="4015800" cy="14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, 6 Content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91" name="Shape 291"/>
          <p:cNvSpPr txBox="1"/>
          <p:nvPr>
            <p:ph idx="2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92" name="Shape 292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00.png"/><Relationship Id="rId2" Type="http://schemas.openxmlformats.org/officeDocument/2006/relationships/image" Target="../media/image02.png"/><Relationship Id="rId3" Type="http://schemas.openxmlformats.org/officeDocument/2006/relationships/image" Target="../media/image03.png"/><Relationship Id="rId4" Type="http://schemas.openxmlformats.org/officeDocument/2006/relationships/image" Target="../media/image01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theme" Target="../theme/theme5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00.png"/><Relationship Id="rId2" Type="http://schemas.openxmlformats.org/officeDocument/2006/relationships/image" Target="../media/image02.png"/><Relationship Id="rId3" Type="http://schemas.openxmlformats.org/officeDocument/2006/relationships/image" Target="../media/image03.png"/><Relationship Id="rId4" Type="http://schemas.openxmlformats.org/officeDocument/2006/relationships/image" Target="../media/image01.png"/><Relationship Id="rId9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image" Target="../media/image00.png"/><Relationship Id="rId2" Type="http://schemas.openxmlformats.org/officeDocument/2006/relationships/image" Target="../media/image02.png"/><Relationship Id="rId3" Type="http://schemas.openxmlformats.org/officeDocument/2006/relationships/image" Target="../media/image03.png"/><Relationship Id="rId4" Type="http://schemas.openxmlformats.org/officeDocument/2006/relationships/image" Target="../media/image01.png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4.xml"/><Relationship Id="rId1" Type="http://schemas.openxmlformats.org/officeDocument/2006/relationships/image" Target="../media/image00.png"/><Relationship Id="rId2" Type="http://schemas.openxmlformats.org/officeDocument/2006/relationships/image" Target="../media/image02.png"/><Relationship Id="rId3" Type="http://schemas.openxmlformats.org/officeDocument/2006/relationships/image" Target="../media/image03.png"/><Relationship Id="rId4" Type="http://schemas.openxmlformats.org/officeDocument/2006/relationships/image" Target="../media/image01.png"/><Relationship Id="rId9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6.xml"/><Relationship Id="rId17" Type="http://schemas.openxmlformats.org/officeDocument/2006/relationships/theme" Target="../theme/theme4.xml"/><Relationship Id="rId1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6.xml"/><Relationship Id="rId1" Type="http://schemas.openxmlformats.org/officeDocument/2006/relationships/image" Target="../media/image00.png"/><Relationship Id="rId2" Type="http://schemas.openxmlformats.org/officeDocument/2006/relationships/image" Target="../media/image02.png"/><Relationship Id="rId3" Type="http://schemas.openxmlformats.org/officeDocument/2006/relationships/image" Target="../media/image03.png"/><Relationship Id="rId4" Type="http://schemas.openxmlformats.org/officeDocument/2006/relationships/image" Target="../media/image01.png"/><Relationship Id="rId9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8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">
            <a:alphaModFix/>
          </a:blip>
          <a:srcRect b="0" l="3610" r="0" t="0"/>
          <a:stretch/>
        </p:blipFill>
        <p:spPr>
          <a:xfrm>
            <a:off x="0" y="2002319"/>
            <a:ext cx="3027599" cy="31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7"/>
          <p:cNvPicPr preferRelativeResize="0"/>
          <p:nvPr/>
        </p:nvPicPr>
        <p:blipFill rotWithShape="1">
          <a:blip r:embed="rId2">
            <a:alphaModFix/>
          </a:blip>
          <a:srcRect b="0" l="35647" r="0" t="0"/>
          <a:stretch/>
        </p:blipFill>
        <p:spPr>
          <a:xfrm>
            <a:off x="0" y="2169359"/>
            <a:ext cx="1141920" cy="17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"/>
          <p:cNvSpPr/>
          <p:nvPr/>
        </p:nvSpPr>
        <p:spPr>
          <a:xfrm>
            <a:off x="6456600" y="1257479"/>
            <a:ext cx="2114639" cy="2114639"/>
          </a:xfrm>
          <a:custGeom>
            <a:pathLst>
              <a:path extrusionOk="0" h="120000" w="120000">
                <a:moveTo>
                  <a:pt x="16923" y="46153"/>
                </a:moveTo>
                <a:close/>
              </a:path>
            </a:pathLst>
          </a:custGeom>
          <a:gradFill>
            <a:gsLst>
              <a:gs pos="0">
                <a:srgbClr val="059D0D"/>
              </a:gs>
              <a:gs pos="100000">
                <a:srgbClr val="04CF0B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pic>
        <p:nvPicPr>
          <p:cNvPr id="9" name="Shape 9"/>
          <p:cNvPicPr preferRelativeResize="0"/>
          <p:nvPr/>
        </p:nvPicPr>
        <p:blipFill rotWithShape="1">
          <a:blip r:embed="rId3">
            <a:alphaModFix/>
          </a:blip>
          <a:srcRect b="0" l="0" r="0" t="28812"/>
          <a:stretch/>
        </p:blipFill>
        <p:spPr>
          <a:xfrm>
            <a:off x="5999400" y="0"/>
            <a:ext cx="1202399" cy="85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10"/>
          <p:cNvPicPr preferRelativeResize="0"/>
          <p:nvPr/>
        </p:nvPicPr>
        <p:blipFill rotWithShape="1">
          <a:blip r:embed="rId4">
            <a:alphaModFix/>
          </a:blip>
          <a:srcRect b="23333" l="0" r="0" t="0"/>
          <a:stretch/>
        </p:blipFill>
        <p:spPr>
          <a:xfrm>
            <a:off x="6454439" y="4572000"/>
            <a:ext cx="745200" cy="571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/>
          <p:nvPr/>
        </p:nvSpPr>
        <p:spPr>
          <a:xfrm>
            <a:off x="7828200" y="0"/>
            <a:ext cx="514440" cy="85715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01513"/>
          </a:solidFill>
          <a:ln>
            <a:noFill/>
          </a:ln>
          <a:effectLst>
            <a:outerShdw dir="5400000" dist="25560">
              <a:srgbClr val="000000">
                <a:alpha val="44705"/>
              </a:srgbClr>
            </a:outerShdw>
          </a:effectLst>
        </p:spPr>
      </p:sp>
      <p:sp>
        <p:nvSpPr>
          <p:cNvPr id="12" name="Shape 12"/>
          <p:cNvSpPr txBox="1"/>
          <p:nvPr>
            <p:ph idx="10" type="dt"/>
          </p:nvPr>
        </p:nvSpPr>
        <p:spPr>
          <a:xfrm rot="5400000">
            <a:off x="7616519" y="1342799"/>
            <a:ext cx="74303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 rot="5400000">
            <a:off x="6713640" y="2418839"/>
            <a:ext cx="2894759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7764479" y="221760"/>
            <a:ext cx="628559" cy="5756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21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  <p:sp>
        <p:nvSpPr>
          <p:cNvPr id="15" name="Shape 15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hape 64"/>
          <p:cNvPicPr preferRelativeResize="0"/>
          <p:nvPr/>
        </p:nvPicPr>
        <p:blipFill rotWithShape="1">
          <a:blip r:embed="rId1">
            <a:alphaModFix/>
          </a:blip>
          <a:srcRect b="0" l="3610" r="0" t="0"/>
          <a:stretch/>
        </p:blipFill>
        <p:spPr>
          <a:xfrm>
            <a:off x="0" y="2002319"/>
            <a:ext cx="3027599" cy="31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 rotWithShape="1">
          <a:blip r:embed="rId2">
            <a:alphaModFix/>
          </a:blip>
          <a:srcRect b="0" l="35647" r="0" t="0"/>
          <a:stretch/>
        </p:blipFill>
        <p:spPr>
          <a:xfrm>
            <a:off x="0" y="2169359"/>
            <a:ext cx="1141920" cy="17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/>
          <p:nvPr/>
        </p:nvSpPr>
        <p:spPr>
          <a:xfrm>
            <a:off x="6456600" y="1257479"/>
            <a:ext cx="2114639" cy="2114639"/>
          </a:xfrm>
          <a:custGeom>
            <a:pathLst>
              <a:path extrusionOk="0" h="120000" w="120000">
                <a:moveTo>
                  <a:pt x="16923" y="46153"/>
                </a:moveTo>
                <a:close/>
              </a:path>
            </a:pathLst>
          </a:custGeom>
          <a:gradFill>
            <a:gsLst>
              <a:gs pos="0">
                <a:srgbClr val="059D0D"/>
              </a:gs>
              <a:gs pos="100000">
                <a:srgbClr val="04CF0B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 b="0" l="0" r="0" t="28812"/>
          <a:stretch/>
        </p:blipFill>
        <p:spPr>
          <a:xfrm>
            <a:off x="5999400" y="0"/>
            <a:ext cx="1202399" cy="85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 rotWithShape="1">
          <a:blip r:embed="rId4">
            <a:alphaModFix/>
          </a:blip>
          <a:srcRect b="23333" l="0" r="0" t="0"/>
          <a:stretch/>
        </p:blipFill>
        <p:spPr>
          <a:xfrm>
            <a:off x="6454439" y="4572000"/>
            <a:ext cx="745200" cy="57167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/>
          <p:nvPr/>
        </p:nvSpPr>
        <p:spPr>
          <a:xfrm>
            <a:off x="7828200" y="0"/>
            <a:ext cx="514440" cy="85715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01513"/>
          </a:solidFill>
          <a:ln>
            <a:noFill/>
          </a:ln>
          <a:effectLst>
            <a:outerShdw dir="5400000" dist="25560">
              <a:srgbClr val="000000">
                <a:alpha val="44705"/>
              </a:srgbClr>
            </a:outerShdw>
          </a:effectLst>
        </p:spPr>
      </p:sp>
      <p:sp>
        <p:nvSpPr>
          <p:cNvPr id="70" name="Shape 70"/>
          <p:cNvSpPr txBox="1"/>
          <p:nvPr>
            <p:ph idx="10" type="dt"/>
          </p:nvPr>
        </p:nvSpPr>
        <p:spPr>
          <a:xfrm rot="5400000">
            <a:off x="7616519" y="1342799"/>
            <a:ext cx="74303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71" name="Shape 71"/>
          <p:cNvSpPr txBox="1"/>
          <p:nvPr>
            <p:ph idx="11" type="ftr"/>
          </p:nvPr>
        </p:nvSpPr>
        <p:spPr>
          <a:xfrm rot="5400000">
            <a:off x="6713640" y="2418839"/>
            <a:ext cx="2894759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7764479" y="221760"/>
            <a:ext cx="628559" cy="5756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21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  <p:sp>
        <p:nvSpPr>
          <p:cNvPr id="73" name="Shape 73"/>
          <p:cNvSpPr txBox="1"/>
          <p:nvPr>
            <p:ph type="title"/>
          </p:nvPr>
        </p:nvSpPr>
        <p:spPr>
          <a:xfrm>
            <a:off x="457200" y="205200"/>
            <a:ext cx="8229239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457200" y="1203479"/>
            <a:ext cx="8229239" cy="2982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hape 122"/>
          <p:cNvPicPr preferRelativeResize="0"/>
          <p:nvPr/>
        </p:nvPicPr>
        <p:blipFill rotWithShape="1">
          <a:blip r:embed="rId1">
            <a:alphaModFix/>
          </a:blip>
          <a:srcRect b="0" l="3610" r="0" t="0"/>
          <a:stretch/>
        </p:blipFill>
        <p:spPr>
          <a:xfrm>
            <a:off x="0" y="2002319"/>
            <a:ext cx="3027599" cy="31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2">
            <a:alphaModFix/>
          </a:blip>
          <a:srcRect b="0" l="35647" r="0" t="0"/>
          <a:stretch/>
        </p:blipFill>
        <p:spPr>
          <a:xfrm>
            <a:off x="0" y="2169359"/>
            <a:ext cx="1141920" cy="17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/>
          <p:nvPr/>
        </p:nvSpPr>
        <p:spPr>
          <a:xfrm>
            <a:off x="6456600" y="1257479"/>
            <a:ext cx="2114639" cy="2114639"/>
          </a:xfrm>
          <a:custGeom>
            <a:pathLst>
              <a:path extrusionOk="0" h="120000" w="120000">
                <a:moveTo>
                  <a:pt x="16923" y="46153"/>
                </a:moveTo>
                <a:close/>
              </a:path>
            </a:pathLst>
          </a:custGeom>
          <a:gradFill>
            <a:gsLst>
              <a:gs pos="0">
                <a:srgbClr val="059D0D"/>
              </a:gs>
              <a:gs pos="100000">
                <a:srgbClr val="04CF0B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 b="0" l="0" r="0" t="28812"/>
          <a:stretch/>
        </p:blipFill>
        <p:spPr>
          <a:xfrm>
            <a:off x="5999400" y="0"/>
            <a:ext cx="1202399" cy="85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 rotWithShape="1">
          <a:blip r:embed="rId4">
            <a:alphaModFix/>
          </a:blip>
          <a:srcRect b="23333" l="0" r="0" t="0"/>
          <a:stretch/>
        </p:blipFill>
        <p:spPr>
          <a:xfrm>
            <a:off x="6454439" y="4572000"/>
            <a:ext cx="745200" cy="57167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/>
          <p:nvPr/>
        </p:nvSpPr>
        <p:spPr>
          <a:xfrm>
            <a:off x="7828200" y="0"/>
            <a:ext cx="514440" cy="85715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01513"/>
          </a:solidFill>
          <a:ln>
            <a:noFill/>
          </a:ln>
          <a:effectLst>
            <a:outerShdw dir="5400000" dist="25560">
              <a:srgbClr val="000000">
                <a:alpha val="44705"/>
              </a:srgbClr>
            </a:outerShdw>
          </a:effectLst>
        </p:spPr>
      </p:sp>
      <p:sp>
        <p:nvSpPr>
          <p:cNvPr id="128" name="Shape 128"/>
          <p:cNvSpPr txBox="1"/>
          <p:nvPr>
            <p:ph type="title"/>
          </p:nvPr>
        </p:nvSpPr>
        <p:spPr>
          <a:xfrm>
            <a:off x="484560" y="339480"/>
            <a:ext cx="7053480" cy="1050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827640" y="1539720"/>
            <a:ext cx="6710040" cy="3146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30" name="Shape 130"/>
          <p:cNvSpPr txBox="1"/>
          <p:nvPr>
            <p:ph idx="10" type="dt"/>
          </p:nvPr>
        </p:nvSpPr>
        <p:spPr>
          <a:xfrm rot="5400000">
            <a:off x="7616519" y="1342799"/>
            <a:ext cx="74303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31" name="Shape 131"/>
          <p:cNvSpPr txBox="1"/>
          <p:nvPr>
            <p:ph idx="11" type="ftr"/>
          </p:nvPr>
        </p:nvSpPr>
        <p:spPr>
          <a:xfrm rot="5400000">
            <a:off x="6713640" y="2418839"/>
            <a:ext cx="2894759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32" name="Shape 132"/>
          <p:cNvSpPr txBox="1"/>
          <p:nvPr>
            <p:ph idx="12" type="sldNum"/>
          </p:nvPr>
        </p:nvSpPr>
        <p:spPr>
          <a:xfrm>
            <a:off x="7764479" y="221760"/>
            <a:ext cx="628559" cy="5756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21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Shape 180"/>
          <p:cNvPicPr preferRelativeResize="0"/>
          <p:nvPr/>
        </p:nvPicPr>
        <p:blipFill rotWithShape="1">
          <a:blip r:embed="rId1">
            <a:alphaModFix/>
          </a:blip>
          <a:srcRect b="0" l="3610" r="0" t="0"/>
          <a:stretch/>
        </p:blipFill>
        <p:spPr>
          <a:xfrm>
            <a:off x="0" y="2002319"/>
            <a:ext cx="3027599" cy="31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 rotWithShape="1">
          <a:blip r:embed="rId2">
            <a:alphaModFix/>
          </a:blip>
          <a:srcRect b="0" l="35647" r="0" t="0"/>
          <a:stretch/>
        </p:blipFill>
        <p:spPr>
          <a:xfrm>
            <a:off x="0" y="2169359"/>
            <a:ext cx="1141920" cy="17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/>
          <p:nvPr/>
        </p:nvSpPr>
        <p:spPr>
          <a:xfrm>
            <a:off x="6456600" y="1257479"/>
            <a:ext cx="2114639" cy="2114639"/>
          </a:xfrm>
          <a:custGeom>
            <a:pathLst>
              <a:path extrusionOk="0" h="120000" w="120000">
                <a:moveTo>
                  <a:pt x="16923" y="46153"/>
                </a:moveTo>
                <a:close/>
              </a:path>
            </a:pathLst>
          </a:custGeom>
          <a:gradFill>
            <a:gsLst>
              <a:gs pos="0">
                <a:srgbClr val="059D0D"/>
              </a:gs>
              <a:gs pos="100000">
                <a:srgbClr val="04CF0B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 b="0" l="0" r="0" t="28812"/>
          <a:stretch/>
        </p:blipFill>
        <p:spPr>
          <a:xfrm>
            <a:off x="5999400" y="0"/>
            <a:ext cx="1202399" cy="85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4">
            <a:alphaModFix/>
          </a:blip>
          <a:srcRect b="23333" l="0" r="0" t="0"/>
          <a:stretch/>
        </p:blipFill>
        <p:spPr>
          <a:xfrm>
            <a:off x="6454439" y="4572000"/>
            <a:ext cx="745200" cy="57167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/>
          <p:nvPr/>
        </p:nvSpPr>
        <p:spPr>
          <a:xfrm>
            <a:off x="7828200" y="0"/>
            <a:ext cx="514440" cy="85715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01513"/>
          </a:solidFill>
          <a:ln>
            <a:noFill/>
          </a:ln>
          <a:effectLst>
            <a:outerShdw dir="5400000" dist="25560">
              <a:srgbClr val="000000">
                <a:alpha val="44705"/>
              </a:srgbClr>
            </a:outerShdw>
          </a:effectLst>
        </p:spPr>
      </p:sp>
      <p:sp>
        <p:nvSpPr>
          <p:cNvPr id="186" name="Shape 186"/>
          <p:cNvSpPr txBox="1"/>
          <p:nvPr>
            <p:ph type="title"/>
          </p:nvPr>
        </p:nvSpPr>
        <p:spPr>
          <a:xfrm>
            <a:off x="866159" y="1085759"/>
            <a:ext cx="6619319" cy="24973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87" name="Shape 187"/>
          <p:cNvSpPr txBox="1"/>
          <p:nvPr>
            <p:ph idx="10" type="dt"/>
          </p:nvPr>
        </p:nvSpPr>
        <p:spPr>
          <a:xfrm rot="5400000">
            <a:off x="7616519" y="1342799"/>
            <a:ext cx="74303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88" name="Shape 188"/>
          <p:cNvSpPr txBox="1"/>
          <p:nvPr>
            <p:ph idx="11" type="ftr"/>
          </p:nvPr>
        </p:nvSpPr>
        <p:spPr>
          <a:xfrm rot="5400000">
            <a:off x="6713640" y="2418839"/>
            <a:ext cx="2894759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89" name="Shape 189"/>
          <p:cNvSpPr txBox="1"/>
          <p:nvPr>
            <p:ph idx="12" type="sldNum"/>
          </p:nvPr>
        </p:nvSpPr>
        <p:spPr>
          <a:xfrm>
            <a:off x="7764479" y="221760"/>
            <a:ext cx="628559" cy="5756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21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Shape 237"/>
          <p:cNvPicPr preferRelativeResize="0"/>
          <p:nvPr/>
        </p:nvPicPr>
        <p:blipFill rotWithShape="1">
          <a:blip r:embed="rId1">
            <a:alphaModFix/>
          </a:blip>
          <a:srcRect b="0" l="3610" r="0" t="0"/>
          <a:stretch/>
        </p:blipFill>
        <p:spPr>
          <a:xfrm>
            <a:off x="0" y="2002319"/>
            <a:ext cx="3027599" cy="31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/>
          <p:cNvPicPr preferRelativeResize="0"/>
          <p:nvPr/>
        </p:nvPicPr>
        <p:blipFill rotWithShape="1">
          <a:blip r:embed="rId2">
            <a:alphaModFix/>
          </a:blip>
          <a:srcRect b="0" l="35647" r="0" t="0"/>
          <a:stretch/>
        </p:blipFill>
        <p:spPr>
          <a:xfrm>
            <a:off x="0" y="2169359"/>
            <a:ext cx="1141920" cy="17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/>
          <p:nvPr/>
        </p:nvSpPr>
        <p:spPr>
          <a:xfrm>
            <a:off x="6456600" y="1257479"/>
            <a:ext cx="2114639" cy="2114639"/>
          </a:xfrm>
          <a:custGeom>
            <a:pathLst>
              <a:path extrusionOk="0" h="120000" w="120000">
                <a:moveTo>
                  <a:pt x="16923" y="46153"/>
                </a:moveTo>
                <a:close/>
              </a:path>
            </a:pathLst>
          </a:custGeom>
          <a:gradFill>
            <a:gsLst>
              <a:gs pos="0">
                <a:srgbClr val="059D0D"/>
              </a:gs>
              <a:gs pos="100000">
                <a:srgbClr val="04CF0B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pic>
        <p:nvPicPr>
          <p:cNvPr id="240" name="Shape 240"/>
          <p:cNvPicPr preferRelativeResize="0"/>
          <p:nvPr/>
        </p:nvPicPr>
        <p:blipFill rotWithShape="1">
          <a:blip r:embed="rId3">
            <a:alphaModFix/>
          </a:blip>
          <a:srcRect b="0" l="0" r="0" t="28812"/>
          <a:stretch/>
        </p:blipFill>
        <p:spPr>
          <a:xfrm>
            <a:off x="5999400" y="0"/>
            <a:ext cx="1202399" cy="85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Shape 241"/>
          <p:cNvPicPr preferRelativeResize="0"/>
          <p:nvPr/>
        </p:nvPicPr>
        <p:blipFill rotWithShape="1">
          <a:blip r:embed="rId4">
            <a:alphaModFix/>
          </a:blip>
          <a:srcRect b="23333" l="0" r="0" t="0"/>
          <a:stretch/>
        </p:blipFill>
        <p:spPr>
          <a:xfrm>
            <a:off x="6454439" y="4572000"/>
            <a:ext cx="745200" cy="57167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/>
          <p:nvPr/>
        </p:nvSpPr>
        <p:spPr>
          <a:xfrm>
            <a:off x="7828200" y="0"/>
            <a:ext cx="514440" cy="85715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01513"/>
          </a:solidFill>
          <a:ln>
            <a:noFill/>
          </a:ln>
          <a:effectLst>
            <a:outerShdw dir="5400000" dist="25560">
              <a:srgbClr val="000000">
                <a:alpha val="44705"/>
              </a:srgbClr>
            </a:outerShdw>
          </a:effectLst>
        </p:spPr>
      </p:sp>
      <p:sp>
        <p:nvSpPr>
          <p:cNvPr id="243" name="Shape 243"/>
          <p:cNvSpPr txBox="1"/>
          <p:nvPr>
            <p:ph type="title"/>
          </p:nvPr>
        </p:nvSpPr>
        <p:spPr>
          <a:xfrm>
            <a:off x="484560" y="339480"/>
            <a:ext cx="7053480" cy="1050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44" name="Shape 244"/>
          <p:cNvSpPr txBox="1"/>
          <p:nvPr>
            <p:ph idx="2" type="title"/>
          </p:nvPr>
        </p:nvSpPr>
        <p:spPr>
          <a:xfrm>
            <a:off x="827640" y="1539720"/>
            <a:ext cx="6710040" cy="3146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45" name="Shape 245"/>
          <p:cNvSpPr txBox="1"/>
          <p:nvPr>
            <p:ph idx="10" type="dt"/>
          </p:nvPr>
        </p:nvSpPr>
        <p:spPr>
          <a:xfrm rot="5400000">
            <a:off x="7616519" y="1342799"/>
            <a:ext cx="74303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46" name="Shape 246"/>
          <p:cNvSpPr txBox="1"/>
          <p:nvPr>
            <p:ph idx="11" type="ftr"/>
          </p:nvPr>
        </p:nvSpPr>
        <p:spPr>
          <a:xfrm rot="5400000">
            <a:off x="6713640" y="2418839"/>
            <a:ext cx="2894759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47" name="Shape 247"/>
          <p:cNvSpPr txBox="1"/>
          <p:nvPr>
            <p:ph idx="12" type="sldNum"/>
          </p:nvPr>
        </p:nvSpPr>
        <p:spPr>
          <a:xfrm>
            <a:off x="7764479" y="221760"/>
            <a:ext cx="628559" cy="5756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21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8.png"/><Relationship Id="rId4" Type="http://schemas.openxmlformats.org/officeDocument/2006/relationships/image" Target="../media/image07.jpg"/><Relationship Id="rId5" Type="http://schemas.openxmlformats.org/officeDocument/2006/relationships/image" Target="../media/image04.jpg"/><Relationship Id="rId6" Type="http://schemas.openxmlformats.org/officeDocument/2006/relationships/image" Target="../media/image06.jpg"/><Relationship Id="rId7" Type="http://schemas.openxmlformats.org/officeDocument/2006/relationships/image" Target="../media/image0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/>
        </p:nvSpPr>
        <p:spPr>
          <a:xfrm>
            <a:off x="1942975" y="1749775"/>
            <a:ext cx="3991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0" i="0" lang="ru-RU" sz="2400" u="none" cap="none" strike="noStrike">
                <a:solidFill>
                  <a:srgbClr val="EBEBEB"/>
                </a:solidFill>
              </a:rPr>
              <a:t>Проект “Подъёмный кран”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2963825" y="2726175"/>
            <a:ext cx="5918700" cy="12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marR="0" rtl="0" algn="r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u="none" cap="none" strike="noStrike">
                <a:solidFill>
                  <a:srgbClr val="FFFFFF"/>
                </a:solidFill>
              </a:rPr>
              <a:t>Автор проекта: </a:t>
            </a:r>
            <a:r>
              <a:rPr lang="ru-RU">
                <a:solidFill>
                  <a:srgbClr val="FFFFFF"/>
                </a:solidFill>
              </a:rPr>
              <a:t>Владимир Михайлович </a:t>
            </a:r>
            <a:r>
              <a:rPr b="0" i="0" lang="ru-RU" u="none" cap="none" strike="noStrike">
                <a:solidFill>
                  <a:srgbClr val="FFFFFF"/>
                </a:solidFill>
              </a:rPr>
              <a:t>Трушкин,</a:t>
            </a:r>
          </a:p>
          <a:p>
            <a:pPr lvl="0" marR="0" rtl="0" algn="r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u="none" cap="none" strike="noStrike">
                <a:solidFill>
                  <a:srgbClr val="FFFFFF"/>
                </a:solidFill>
              </a:rPr>
              <a:t>   13 лет, ДД(Ю)Т им. Лёни Голикова</a:t>
            </a:r>
          </a:p>
          <a:p>
            <a:pPr lvl="0" marR="0" rtl="0" algn="r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u="none" cap="none" strike="noStrike">
                <a:solidFill>
                  <a:srgbClr val="FFFFFF"/>
                </a:solidFill>
              </a:rPr>
              <a:t>Куратор проекта: </a:t>
            </a:r>
            <a:r>
              <a:rPr lang="ru-RU">
                <a:solidFill>
                  <a:srgbClr val="FFFFFF"/>
                </a:solidFill>
              </a:rPr>
              <a:t>Татьяна Александровна </a:t>
            </a:r>
            <a:r>
              <a:rPr b="0" i="0" lang="ru-RU" u="none" cap="none" strike="noStrike">
                <a:solidFill>
                  <a:srgbClr val="FFFFFF"/>
                </a:solidFill>
              </a:rPr>
              <a:t>Прокопьева,</a:t>
            </a:r>
          </a:p>
          <a:p>
            <a:pPr lvl="0" marR="0" rtl="0" algn="r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u="none" cap="none" strike="noStrike">
                <a:solidFill>
                  <a:srgbClr val="FFFFFF"/>
                </a:solidFill>
              </a:rPr>
              <a:t> педагог ДО ДД(Ю)Т им. Лёни Голикова</a:t>
            </a:r>
          </a:p>
          <a:p>
            <a:pPr lvl="0" marR="0" rtl="0" algn="r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u="none" cap="none" strike="noStrike">
                <a:solidFill>
                  <a:srgbClr val="FFFFFF"/>
                </a:solidFill>
              </a:rPr>
              <a:t> </a:t>
            </a:r>
          </a:p>
          <a:p>
            <a:pPr lvl="0" marR="0" rtl="0" algn="r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  <p:sp>
        <p:nvSpPr>
          <p:cNvPr id="301" name="Shape 301"/>
          <p:cNvSpPr/>
          <p:nvPr/>
        </p:nvSpPr>
        <p:spPr>
          <a:xfrm>
            <a:off x="296975" y="188984"/>
            <a:ext cx="7483200" cy="4758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ru-RU">
                <a:solidFill>
                  <a:srgbClr val="FFFFFF"/>
                </a:solidFill>
              </a:rPr>
              <a:t>Муниципальное автономное учреждение дополнительного образования</a:t>
            </a:r>
          </a:p>
          <a:p>
            <a:pPr lvl="0" rtl="0" algn="ctr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ru-RU">
                <a:solidFill>
                  <a:srgbClr val="FFFFFF"/>
                </a:solidFill>
              </a:rPr>
              <a:t> «Дворец детского (юношеского) творчества имени Лени Голикова»                 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1700425" y="968925"/>
            <a:ext cx="44763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800">
                <a:solidFill>
                  <a:srgbClr val="F2F2F2"/>
                </a:solidFill>
              </a:rPr>
              <a:t>IIV </a:t>
            </a:r>
            <a:r>
              <a:rPr lang="ru-RU" sz="1800">
                <a:solidFill>
                  <a:schemeClr val="lt1"/>
                </a:solidFill>
              </a:rPr>
              <a:t>Тема: Свободная тематика</a:t>
            </a:r>
            <a:r>
              <a:rPr lang="ru-RU" sz="1800">
                <a:solidFill>
                  <a:srgbClr val="F2F2F2"/>
                </a:solidFill>
              </a:rPr>
              <a:t> 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2538575" y="4430075"/>
            <a:ext cx="30000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marL="342900" rtl="0" algn="ctr">
              <a:lnSpc>
                <a:spcPct val="90000"/>
              </a:lnSpc>
              <a:spcBef>
                <a:spcPts val="360"/>
              </a:spcBef>
              <a:buNone/>
            </a:pPr>
            <a:r>
              <a:rPr lang="ru-RU">
                <a:solidFill>
                  <a:srgbClr val="FFFFFF"/>
                </a:solidFill>
              </a:rPr>
              <a:t>Великий Новгород</a:t>
            </a:r>
          </a:p>
          <a:p>
            <a:pPr lvl="0" marL="342900" rtl="0" algn="ctr">
              <a:lnSpc>
                <a:spcPct val="90000"/>
              </a:lnSpc>
              <a:spcBef>
                <a:spcPts val="360"/>
              </a:spcBef>
              <a:buNone/>
            </a:pPr>
            <a:r>
              <a:rPr lang="ru-RU">
                <a:solidFill>
                  <a:srgbClr val="FFFFFF"/>
                </a:solidFill>
              </a:rPr>
              <a:t>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/>
          <p:nvPr/>
        </p:nvSpPr>
        <p:spPr>
          <a:xfrm>
            <a:off x="281925" y="396450"/>
            <a:ext cx="75159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0" i="0" lang="ru-RU" sz="315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Описание проекта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770150" y="1152350"/>
            <a:ext cx="7749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Проект представляет собой подъёмный кран с двумя захватными крюками. 	Работает он на батарейках в соответствии с заданной командой.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Может :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Поднимать предметы.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Переносить предметы.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Удерживать с помощью захватной клешни.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/>
          <p:nvPr/>
        </p:nvSpPr>
        <p:spPr>
          <a:xfrm>
            <a:off x="0" y="444600"/>
            <a:ext cx="8520119" cy="573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br>
              <a:rPr b="0" i="0" lang="ru-RU" sz="315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</a:p>
        </p:txBody>
      </p:sp>
      <p:sp>
        <p:nvSpPr>
          <p:cNvPr id="317" name="Shape 317"/>
          <p:cNvSpPr txBox="1"/>
          <p:nvPr/>
        </p:nvSpPr>
        <p:spPr>
          <a:xfrm>
            <a:off x="536349" y="327200"/>
            <a:ext cx="7949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2400" u="none" cap="none" strike="noStrike">
                <a:solidFill>
                  <a:srgbClr val="FFFFFF"/>
                </a:solidFill>
              </a:rPr>
              <a:t>Этапы работы: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Questrial"/>
              <a:buChar char="●"/>
            </a:pP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Выбор задания;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Questrial"/>
              <a:buChar char="●"/>
            </a:pPr>
            <a:r>
              <a:rPr lang="ru-RU" sz="18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Изучение литературы;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Questrial"/>
              <a:buChar char="●"/>
            </a:pPr>
            <a:r>
              <a:rPr lang="ru-RU" sz="18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Построение</a:t>
            </a:r>
            <a:r>
              <a:rPr b="0" i="0" lang="ru-RU" sz="1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модели;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Questrial"/>
              <a:buChar char="●"/>
            </a:pPr>
            <a:r>
              <a:rPr lang="ru-RU" sz="18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Презентация проекта;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Questrial"/>
              <a:buChar char="●"/>
            </a:pPr>
            <a:r>
              <a:rPr lang="ru-RU" sz="18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Оценка качества.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24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5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/>
        </p:nvSpPr>
        <p:spPr>
          <a:xfrm>
            <a:off x="865225" y="272800"/>
            <a:ext cx="42426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b="0" i="0" lang="ru-RU" sz="2400" u="none" cap="none" strike="noStrike">
                <a:solidFill>
                  <a:srgbClr val="EBEBEB"/>
                </a:solidFill>
              </a:rPr>
              <a:t>Фотографии модели</a:t>
            </a:r>
            <a:br>
              <a:rPr b="0" i="0" lang="ru-RU" sz="315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</a:p>
        </p:txBody>
      </p:sp>
      <p:pic>
        <p:nvPicPr>
          <p:cNvPr id="324" name="Shape 3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9052" y="3047225"/>
            <a:ext cx="3244800" cy="194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Shape 3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4300" y="3071349"/>
            <a:ext cx="3164400" cy="189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4450" y="1095187"/>
            <a:ext cx="3164100" cy="18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Shape 3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9049" y="1058963"/>
            <a:ext cx="3244799" cy="194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/>
          <p:nvPr/>
        </p:nvSpPr>
        <p:spPr>
          <a:xfrm>
            <a:off x="876974" y="412600"/>
            <a:ext cx="6326100" cy="37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b="0" i="0" lang="ru-RU" sz="2400" u="none" cap="none" strike="noStrike">
                <a:solidFill>
                  <a:srgbClr val="EBEBEB"/>
                </a:solidFill>
              </a:rPr>
              <a:t>Технические характеристики </a:t>
            </a:r>
            <a:br>
              <a:rPr b="0" i="0" lang="ru-RU" sz="2400" u="none" cap="none" strike="noStrike">
                <a:solidFill>
                  <a:srgbClr val="EBEBEB"/>
                </a:solidFill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1. Скорость вращения-50%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2. Длина корпуса:модель-21 см ,  настоящий-20 м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3. Длина крана:модель-10 см , настоящий- 8м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4. Длина крюков:модель-8 см , настоящий- 5м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5. Вес:модель-0.5 кг , настоящий- 29 т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6. Грузоподъёмность-5 т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br>
              <a:rPr b="0" i="0" lang="ru-RU" sz="14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</a:p>
        </p:txBody>
      </p:sp>
      <p:sp>
        <p:nvSpPr>
          <p:cNvPr id="334" name="Shape 334"/>
          <p:cNvSpPr txBox="1"/>
          <p:nvPr/>
        </p:nvSpPr>
        <p:spPr>
          <a:xfrm>
            <a:off x="0" y="4568760"/>
            <a:ext cx="8520119" cy="155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99880" lvl="0" marL="711360" marR="0" rtl="0" algn="l">
              <a:lnSpc>
                <a:spcPct val="100000"/>
              </a:lnSpc>
              <a:spcBef>
                <a:spcPts val="0"/>
              </a:spcBef>
              <a:buClr>
                <a:srgbClr val="8AD0D6"/>
              </a:buClr>
              <a:buSzPct val="80000"/>
              <a:buFont typeface="Noto Sans Symbols"/>
              <a:buNone/>
            </a:pPr>
            <a:r>
              <a:rPr b="0" i="0" lang="ru-RU" sz="100" u="none" cap="none" strike="noStrike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 </a:t>
            </a:r>
          </a:p>
          <a:p>
            <a:pPr indent="-299880" lvl="0" marL="711360" marR="0" rtl="0" algn="l">
              <a:lnSpc>
                <a:spcPct val="40000"/>
              </a:lnSpc>
              <a:spcBef>
                <a:spcPts val="0"/>
              </a:spcBef>
              <a:buClr>
                <a:srgbClr val="8AD0D6"/>
              </a:buClr>
              <a:buSzPct val="80000"/>
              <a:buFont typeface="Noto Sans Symbols"/>
              <a:buNone/>
            </a:pPr>
            <a:r>
              <a:rPr b="0" i="0" lang="ru-RU" sz="1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/>
          <p:nvPr/>
        </p:nvSpPr>
        <p:spPr>
          <a:xfrm>
            <a:off x="568450" y="272700"/>
            <a:ext cx="6624300" cy="17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b="0" i="0" lang="ru-RU" sz="2400" u="none" cap="none" strike="noStrike">
                <a:solidFill>
                  <a:srgbClr val="EBEBEB"/>
                </a:solidFill>
                <a:latin typeface="Arial"/>
                <a:ea typeface="Arial"/>
                <a:cs typeface="Arial"/>
                <a:sym typeface="Arial"/>
              </a:rPr>
              <a:t>Навыки, н</a:t>
            </a:r>
            <a:r>
              <a:rPr lang="ru-RU" sz="2400">
                <a:solidFill>
                  <a:srgbClr val="EBEBEB"/>
                </a:solidFill>
              </a:rPr>
              <a:t>еобходимые</a:t>
            </a:r>
            <a:r>
              <a:rPr b="0" i="0" lang="ru-RU" sz="2400" u="none" cap="none" strike="noStrike">
                <a:solidFill>
                  <a:srgbClr val="EBEBEB"/>
                </a:solidFill>
                <a:latin typeface="Arial"/>
                <a:ea typeface="Arial"/>
                <a:cs typeface="Arial"/>
                <a:sym typeface="Arial"/>
              </a:rPr>
              <a:t> для сборки модели</a:t>
            </a:r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rgbClr val="EBEBEB"/>
                </a:solidFill>
              </a:rPr>
              <a:t>Конструирование;</a:t>
            </a:r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rgbClr val="EBEBEB"/>
                </a:solidFill>
              </a:rPr>
              <a:t>Моделирование;</a:t>
            </a:r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rgbClr val="EBEBEB"/>
                </a:solidFill>
              </a:rPr>
              <a:t>Программирование.</a:t>
            </a:r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</a:p>
        </p:txBody>
      </p:sp>
      <p:sp>
        <p:nvSpPr>
          <p:cNvPr id="341" name="Shape 341"/>
          <p:cNvSpPr txBox="1"/>
          <p:nvPr/>
        </p:nvSpPr>
        <p:spPr>
          <a:xfrm>
            <a:off x="467600" y="2516750"/>
            <a:ext cx="8347800" cy="23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l">
              <a:lnSpc>
                <a:spcPct val="16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Практическое применение</a:t>
            </a:r>
          </a:p>
          <a:p>
            <a:pPr lvl="0" marR="0" rtl="0" algn="l">
              <a:lnSpc>
                <a:spcPct val="160000"/>
              </a:lnSpc>
              <a:spcBef>
                <a:spcPts val="0"/>
              </a:spcBef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этот кран может пригодиться на стройке или при разборке завалов так как он может поднимать тяжёлые грузы и имеет захватную клешню, с помощью которой он может долго удерживать предметы и разгребать камни.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ru-RU" sz="15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/>
          <p:nvPr/>
        </p:nvSpPr>
        <p:spPr>
          <a:xfrm>
            <a:off x="639500" y="444600"/>
            <a:ext cx="4937100" cy="25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buSzPct val="25000"/>
              <a:buNone/>
            </a:pPr>
            <a:r>
              <a:rPr b="0" i="0" lang="ru-RU" sz="24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Используемые материалы:</a:t>
            </a:r>
            <a:br>
              <a:rPr b="0" i="0" lang="ru-RU" sz="24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1. Фотоаппарат.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2. Lego Mindstorms EV3.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  <a:t>3. Компьютер.</a:t>
            </a:r>
            <a:br>
              <a:rPr b="0" i="0" lang="ru-RU" sz="1800" u="none" cap="none" strike="noStrike">
                <a:solidFill>
                  <a:srgbClr val="EBEBEB"/>
                </a:solidFill>
                <a:latin typeface="Questrial"/>
                <a:ea typeface="Questrial"/>
                <a:cs typeface="Questrial"/>
                <a:sym typeface="Questrial"/>
              </a:rPr>
            </a:br>
          </a:p>
        </p:txBody>
      </p:sp>
      <p:sp>
        <p:nvSpPr>
          <p:cNvPr id="348" name="Shape 348"/>
          <p:cNvSpPr/>
          <p:nvPr/>
        </p:nvSpPr>
        <p:spPr>
          <a:xfrm>
            <a:off x="1850759" y="3051359"/>
            <a:ext cx="6383520" cy="195371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