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8" r:id="rId3"/>
    <p:sldId id="259" r:id="rId4"/>
    <p:sldId id="270" r:id="rId5"/>
    <p:sldId id="261" r:id="rId6"/>
    <p:sldId id="262" r:id="rId7"/>
    <p:sldId id="263" r:id="rId8"/>
    <p:sldId id="271" r:id="rId9"/>
    <p:sldId id="264" r:id="rId10"/>
    <p:sldId id="266" r:id="rId11"/>
    <p:sldId id="26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7" autoAdjust="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07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15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4139952" y="4762500"/>
            <a:ext cx="500404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Google Shape;163;p25"/>
          <p:cNvSpPr/>
          <p:nvPr/>
        </p:nvSpPr>
        <p:spPr>
          <a:xfrm>
            <a:off x="4139952" y="4445117"/>
            <a:ext cx="5004048" cy="119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Жарков Александр Сергеевич,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Базарбаев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Асылжанович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4 класс.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Викулова Яна Вячеславовна,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ДО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творчества»,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г.Надым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Большаков Сергей Андреевич,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 дополнительного образования,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ДО «Центр детского творчества», г.Надым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endParaRPr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9" name="Google Shape;162;p25"/>
          <p:cNvSpPr/>
          <p:nvPr/>
        </p:nvSpPr>
        <p:spPr>
          <a:xfrm>
            <a:off x="0" y="-310149"/>
            <a:ext cx="9144000" cy="62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lang="ru-RU"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Муниципальное образовательное учреждение дополнительного образования</a:t>
            </a:r>
          </a:p>
          <a:p>
            <a:pPr lvl="0" algn="ctr"/>
            <a:r>
              <a:rPr lang="ru-RU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«Центр детского творчества» г. </a:t>
            </a:r>
            <a:r>
              <a:rPr lang="ru-RU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Надым</a:t>
            </a:r>
            <a:endParaRPr lang="ru-RU"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/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«Гидро – сборщик мусора»</a:t>
            </a:r>
            <a:endParaRPr sz="3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711951" cy="6858000"/>
          </a:xfrm>
          <a:prstGeom prst="rect">
            <a:avLst/>
          </a:prstGeom>
        </p:spPr>
      </p:pic>
      <p:sp>
        <p:nvSpPr>
          <p:cNvPr id="4" name="Google Shape;233;p33"/>
          <p:cNvSpPr txBox="1"/>
          <p:nvPr/>
        </p:nvSpPr>
        <p:spPr>
          <a:xfrm>
            <a:off x="278289" y="1156805"/>
            <a:ext cx="8587419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90000"/>
              </a:lnSpc>
              <a:buClr>
                <a:schemeClr val="lt1"/>
              </a:buClr>
              <a:buSzPts val="37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процессе работы над проектом были изучены основные прототипы уже существующих устройств для очистки водоемов и принципы их работы. Такие как ультрафиолетовые излучатели, подводные фильтры,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скиммеры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илосы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т.д.</a:t>
            </a: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37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Созданная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модель Гидро – сборщика мусора исправно работает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выполняет поставленные задачи.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37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Разработанный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алгоритм и модули программ для технических устройств являются рабочими и выполняют задачи согласно заявленному программному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коду.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37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процессе отладки компьютерной программы и тестирования роботизированной системы, ошибок не было выявлено.</a:t>
            </a:r>
          </a:p>
        </p:txBody>
      </p:sp>
      <p:sp>
        <p:nvSpPr>
          <p:cNvPr id="6" name="Google Shape;232;p33"/>
          <p:cNvSpPr txBox="1">
            <a:spLocks/>
          </p:cNvSpPr>
          <p:nvPr/>
        </p:nvSpPr>
        <p:spPr>
          <a:xfrm>
            <a:off x="-1524001" y="219989"/>
            <a:ext cx="121920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800"/>
              <a:buFont typeface="Calibri"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"/>
            <a:ext cx="9704463" cy="6853434"/>
          </a:xfrm>
          <a:prstGeom prst="rect">
            <a:avLst/>
          </a:prstGeom>
        </p:spPr>
      </p:pic>
      <p:sp>
        <p:nvSpPr>
          <p:cNvPr id="4" name="Google Shape;240;p34"/>
          <p:cNvSpPr txBox="1"/>
          <p:nvPr/>
        </p:nvSpPr>
        <p:spPr>
          <a:xfrm>
            <a:off x="445757" y="848406"/>
            <a:ext cx="8382000" cy="568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indent="457200" algn="just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заключение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хотим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отметить, что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наш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проект – это не просто модель, а прототип устройства, которое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может быть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применено в реальных условиях. В дальнейшем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мы планируем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исследовать альтернативные методы сбора мусора, такие как всасывающие механизмы или роботизированные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манипуляторы путем усовершенствования нашей модели.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indent="457200" algn="just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Ценность нашего проекта заключается в том, что разработанный нами программный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код робота обеспечивает выполнение поставленных задач и позволяет адаптировать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работу устройства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 различным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ситуациям.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Робот может управляться дистанционно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Вcе cхемы cборки cтaндaртные, но их можно реaльно применить не только в дaнной модели, но и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моделях, изготовленных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зaводcких уcловиях.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Наш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робот в отличии от промышленных устройств имеет небольшие размеры, что позволяет ему очищать мусор в небольших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водоемах, например можно использовать для очистки озера Янтарное.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indent="457200" algn="just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Мы будем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продолжать работу над проектом, так как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уверены,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что дальнейшая модификация робота приведет к более успешному управлению роботизированной системой сборки мусора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решения экологических проблем. Например, 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очистки акватории Северного морского пути Ледовитого океана. Гидро – сборщик мусора будет преодолевать ледовые преграды при сборке мусора.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2750" y="206694"/>
            <a:ext cx="3347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45597" cy="6858000"/>
          </a:xfrm>
          <a:prstGeom prst="rect">
            <a:avLst/>
          </a:prstGeom>
        </p:spPr>
      </p:pic>
      <p:sp>
        <p:nvSpPr>
          <p:cNvPr id="5" name="Google Shape;170;p26"/>
          <p:cNvSpPr/>
          <p:nvPr/>
        </p:nvSpPr>
        <p:spPr>
          <a:xfrm>
            <a:off x="91440" y="5288400"/>
            <a:ext cx="896112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Загрязнение происходит в основном из-за деятельности человека, что негативно сказывается на использовании водных ресурсов.</a:t>
            </a:r>
          </a:p>
        </p:txBody>
      </p:sp>
      <p:sp>
        <p:nvSpPr>
          <p:cNvPr id="4" name="Google Shape;169;p26"/>
          <p:cNvSpPr txBox="1">
            <a:spLocks/>
          </p:cNvSpPr>
          <p:nvPr/>
        </p:nvSpPr>
        <p:spPr>
          <a:xfrm>
            <a:off x="82290" y="0"/>
            <a:ext cx="8961120" cy="151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проблема</a:t>
            </a:r>
          </a:p>
          <a:p>
            <a:pPr algn="ctr">
              <a:buClr>
                <a:schemeClr val="lt1"/>
              </a:buClr>
              <a:buSzPts val="4400"/>
              <a:buFont typeface="Calibri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водоем — это сбалансированная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самообновляющаяся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экосистема, но из-за ряда причин баланс может быть нарушен, что провоцирует загрязнение, помутнение, гниение. </a:t>
            </a:r>
          </a:p>
        </p:txBody>
      </p:sp>
    </p:spTree>
    <p:extLst>
      <p:ext uri="{BB962C8B-B14F-4D97-AF65-F5344CB8AC3E}">
        <p14:creationId xmlns:p14="http://schemas.microsoft.com/office/powerpoint/2010/main" val="22664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9169" cy="6869325"/>
          </a:xfrm>
          <a:prstGeom prst="rect">
            <a:avLst/>
          </a:prstGeom>
        </p:spPr>
      </p:pic>
      <p:sp>
        <p:nvSpPr>
          <p:cNvPr id="3" name="Google Shape;177;p27"/>
          <p:cNvSpPr txBox="1">
            <a:spLocks/>
          </p:cNvSpPr>
          <p:nvPr/>
        </p:nvSpPr>
        <p:spPr>
          <a:xfrm>
            <a:off x="-1384200" y="-11325"/>
            <a:ext cx="121920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960"/>
              <a:buFont typeface="Calibri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Цель: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Google Shape;176;p27"/>
          <p:cNvSpPr txBox="1">
            <a:spLocks/>
          </p:cNvSpPr>
          <p:nvPr/>
        </p:nvSpPr>
        <p:spPr>
          <a:xfrm>
            <a:off x="551664" y="1740425"/>
            <a:ext cx="8625840" cy="246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960"/>
              <a:buFont typeface="Calibri"/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ctr">
              <a:buClr>
                <a:schemeClr val="dk1"/>
              </a:buClr>
              <a:buSzPts val="3960"/>
              <a:buFont typeface="Calibri"/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Сконструировать робота для сборки мусора и разработать компьютерную программу для дистанционного управления роботом, оснащённого сортировочной лентой.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0"/>
            <a:ext cx="9729169" cy="6869325"/>
          </a:xfrm>
          <a:prstGeom prst="rect">
            <a:avLst/>
          </a:prstGeom>
        </p:spPr>
      </p:pic>
      <p:sp>
        <p:nvSpPr>
          <p:cNvPr id="3" name="Google Shape;177;p27"/>
          <p:cNvSpPr txBox="1">
            <a:spLocks/>
          </p:cNvSpPr>
          <p:nvPr/>
        </p:nvSpPr>
        <p:spPr>
          <a:xfrm>
            <a:off x="-1384200" y="-11325"/>
            <a:ext cx="121920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960"/>
              <a:buFont typeface="Calibri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Задачи: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98383" y="2157969"/>
            <a:ext cx="2657793" cy="2132775"/>
          </a:xfrm>
          <a:prstGeom prst="hexagon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прототипы устройств для очистки водоемов и их принципы работы.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206791" y="3218806"/>
            <a:ext cx="2657793" cy="213277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программируемую модель Гидро – сборщика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4315199" y="2157969"/>
            <a:ext cx="2657793" cy="2132775"/>
          </a:xfrm>
          <a:prstGeom prst="hexagon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и модули программ для технических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6423607" y="3218806"/>
            <a:ext cx="2657793" cy="213277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отладку компьютерной программы и тестирование механизма.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11951" cy="6858000"/>
          </a:xfrm>
          <a:prstGeom prst="rect">
            <a:avLst/>
          </a:prstGeom>
        </p:spPr>
      </p:pic>
      <p:sp>
        <p:nvSpPr>
          <p:cNvPr id="4" name="Google Shape;211;p30"/>
          <p:cNvSpPr txBox="1">
            <a:spLocks/>
          </p:cNvSpPr>
          <p:nvPr/>
        </p:nvSpPr>
        <p:spPr>
          <a:xfrm>
            <a:off x="-1318425" y="239283"/>
            <a:ext cx="1219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800"/>
              <a:buFont typeface="Calibri"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часть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32" y="1032666"/>
            <a:ext cx="6810686" cy="510801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338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1195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3641" y="4566"/>
            <a:ext cx="8162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управления в программном обеспечении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3" y="1733935"/>
            <a:ext cx="2621507" cy="154242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77" y="4454534"/>
            <a:ext cx="1583533" cy="118217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110" y="4451487"/>
            <a:ext cx="2246836" cy="118522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838" y="1434714"/>
            <a:ext cx="1646063" cy="139610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580" y="4562805"/>
            <a:ext cx="2182557" cy="190211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773" y="2688272"/>
            <a:ext cx="2895851" cy="14814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88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9169" cy="6869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59" y="959377"/>
            <a:ext cx="5338761" cy="580909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96980" y="27523"/>
            <a:ext cx="6926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код пульта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9169" cy="686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293" y="45958"/>
            <a:ext cx="6593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код 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Гидро-сборщика мусора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19" y="1615618"/>
            <a:ext cx="7163421" cy="481016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543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11951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47727"/>
              </p:ext>
            </p:extLst>
          </p:nvPr>
        </p:nvGraphicFramePr>
        <p:xfrm>
          <a:off x="627016" y="1471747"/>
          <a:ext cx="8081555" cy="44674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9323"/>
                <a:gridCol w="3237720"/>
                <a:gridCol w="1057995"/>
                <a:gridCol w="1351175"/>
                <a:gridCol w="1695342"/>
              </a:tblGrid>
              <a:tr h="11951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использованного материала, ресурса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шт.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1 единицу, руб.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руб.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13517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LEGO Mindstorms Education EV3-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набор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45544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42100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42100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12577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набор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LEGO MINDSTORMS Education EV3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662818">
                <a:tc gridSpan="4"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52100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Google Shape;225;p32"/>
          <p:cNvSpPr txBox="1">
            <a:spLocks/>
          </p:cNvSpPr>
          <p:nvPr/>
        </p:nvSpPr>
        <p:spPr>
          <a:xfrm>
            <a:off x="40352" y="461158"/>
            <a:ext cx="910364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000"/>
              <a:buFont typeface="Calibri"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обоснование проекта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9597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9084</TotalTime>
  <Words>511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радио</dc:creator>
  <cp:lastModifiedBy>радио</cp:lastModifiedBy>
  <cp:revision>54</cp:revision>
  <dcterms:modified xsi:type="dcterms:W3CDTF">2025-04-03T11:37:08Z</dcterms:modified>
</cp:coreProperties>
</file>