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6B2C8-09D1-6D14-CFD3-3F7F8EDD53E4}" v="409" dt="2025-02-12T20:01:46.943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microsoft.com/office/2015/10/relationships/revisionInfo" Target="revisionInfo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0339" y="1113556"/>
            <a:ext cx="4251598" cy="50952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endParaRPr lang="ru-RU" sz="40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sz="4000">
                <a:latin typeface="Times New Roman"/>
                <a:cs typeface="Times New Roman"/>
              </a:rPr>
              <a:t>       </a:t>
            </a:r>
            <a:endParaRPr lang="ru-RU">
              <a:latin typeface="Aptos" panose="02110004020202020204"/>
              <a:cs typeface="Times New Roman" panose="02020603050405020304" charset="0"/>
            </a:endParaRPr>
          </a:p>
          <a:p>
            <a:pPr algn="l"/>
            <a:r>
              <a:rPr lang="ru-RU" sz="4000">
                <a:latin typeface="Times New Roman"/>
                <a:cs typeface="Times New Roman"/>
              </a:rPr>
              <a:t>        Роборука</a:t>
            </a:r>
            <a:endParaRPr lang="ru-RU" err="1"/>
          </a:p>
          <a:p>
            <a:pPr algn="l"/>
            <a:r>
              <a:rPr lang="ru-RU" sz="1900">
                <a:latin typeface="Times New Roman"/>
                <a:cs typeface="Times New Roman"/>
              </a:rPr>
              <a:t>                    </a:t>
            </a:r>
          </a:p>
          <a:p>
            <a:pPr algn="l"/>
            <a:endParaRPr lang="ru-RU" sz="19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ru-RU" sz="1900">
              <a:latin typeface="Times New Roman"/>
              <a:cs typeface="Times New Roman"/>
            </a:endParaRPr>
          </a:p>
          <a:p>
            <a:pPr algn="l"/>
            <a:endParaRPr lang="ru-RU" sz="1900">
              <a:latin typeface="Times New Roman"/>
              <a:cs typeface="Times New Roman"/>
            </a:endParaRPr>
          </a:p>
          <a:p>
            <a:pPr algn="l"/>
            <a:endParaRPr lang="ru-RU" sz="1900">
              <a:latin typeface="Times New Roman"/>
              <a:cs typeface="Times New Roman"/>
            </a:endParaRPr>
          </a:p>
          <a:p>
            <a:pPr algn="l"/>
            <a:endParaRPr lang="ru-RU" sz="1900">
              <a:latin typeface="Times New Roman"/>
              <a:cs typeface="Times New Roman"/>
            </a:endParaRPr>
          </a:p>
          <a:p>
            <a:pPr algn="l"/>
            <a:r>
              <a:rPr lang="ru-RU" sz="1900">
                <a:latin typeface="Times New Roman"/>
                <a:cs typeface="Times New Roman"/>
              </a:rPr>
              <a:t> </a:t>
            </a:r>
            <a:r>
              <a:rPr lang="ru-RU">
                <a:latin typeface="Times New Roman"/>
                <a:cs typeface="Times New Roman"/>
              </a:rPr>
              <a:t>Подготовила Пашина                                                                                                                                 Полина</a:t>
            </a:r>
          </a:p>
          <a:p>
            <a:pPr algn="l"/>
            <a:r>
              <a:rPr lang="ru-RU">
                <a:latin typeface="Times New Roman"/>
                <a:cs typeface="Times New Roman"/>
              </a:rPr>
              <a:t>(средняя творческая категория)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в помещении, машина, игрушка, автома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8847B8D4-D006-CAAD-8574-87456EE896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64" r="17508"/>
          <a:stretch>
            <a:fillRect/>
          </a:stretch>
        </p:blipFill>
        <p:spPr>
          <a:xfrm>
            <a:off x="5311702" y="10"/>
            <a:ext cx="6878775" cy="6857990"/>
          </a:xfrm>
          <a:custGeom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55E39-5FA5-E8E7-F4B8-348B18CE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557" y="365125"/>
            <a:ext cx="2018583" cy="1339940"/>
          </a:xfrm>
        </p:spPr>
        <p:txBody>
          <a:bodyPr/>
          <a:lstStyle/>
          <a:p>
            <a:r>
              <a:rPr lang="ru-RU"/>
              <a:t>Идея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C4A3F-8FC9-7CCE-2387-DFD158520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/>
              <a:t> </a:t>
            </a:r>
            <a:r>
              <a:rPr lang="ru-RU" sz="2400">
                <a:solidFill>
                  <a:srgbClr val="333333"/>
                </a:solidFill>
                <a:latin typeface="Times New Roman"/>
                <a:ea typeface="+mn-lt"/>
                <a:cs typeface="+mn-lt"/>
              </a:rPr>
              <a:t>Идея использования роборуки на заводах заключается в автоматизации различных производственных процессов.  </a:t>
            </a:r>
            <a:endParaRPr 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ru-RU" sz="2400">
                <a:solidFill>
                  <a:srgbClr val="333333"/>
                </a:solidFill>
                <a:latin typeface="Times New Roman"/>
                <a:ea typeface="+mn-lt"/>
                <a:cs typeface="+mn-lt"/>
              </a:rPr>
              <a:t>Некоторые области применения:</a:t>
            </a:r>
            <a:endParaRPr lang="ru-RU" sz="240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ru-RU" sz="2400" i="1">
                <a:solidFill>
                  <a:srgbClr val="333333"/>
                </a:solidFill>
                <a:latin typeface="Times New Roman"/>
                <a:ea typeface="+mn-lt"/>
                <a:cs typeface="+mn-lt"/>
              </a:rPr>
              <a:t>Обслуживание станков.</a:t>
            </a:r>
            <a:r>
              <a:rPr lang="ru-RU" sz="2400">
                <a:solidFill>
                  <a:srgbClr val="333333"/>
                </a:solidFill>
                <a:latin typeface="Times New Roman"/>
                <a:ea typeface="+mn-lt"/>
                <a:cs typeface="+mn-lt"/>
              </a:rPr>
              <a:t> Роборука может передавать изделия с одного станка на другой.  </a:t>
            </a:r>
            <a:endParaRPr lang="ru-RU" sz="240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ru-RU" sz="2400" i="1">
                <a:solidFill>
                  <a:srgbClr val="333333"/>
                </a:solidFill>
                <a:latin typeface="Times New Roman"/>
                <a:ea typeface="+mn-lt"/>
                <a:cs typeface="+mn-lt"/>
              </a:rPr>
              <a:t>Отбраковка дефектных деталей.</a:t>
            </a:r>
            <a:r>
              <a:rPr lang="ru-RU" sz="2400">
                <a:solidFill>
                  <a:srgbClr val="333333"/>
                </a:solidFill>
                <a:latin typeface="Times New Roman"/>
                <a:ea typeface="+mn-lt"/>
                <a:cs typeface="+mn-lt"/>
              </a:rPr>
              <a:t> Для этого используют программно-аппаратный комплекс, который распознаёт дефектную деталь на конвейере и забирает брак.  </a:t>
            </a:r>
            <a:endParaRPr lang="ru-RU" sz="240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ru-RU" sz="2400" i="1">
                <a:solidFill>
                  <a:srgbClr val="333333"/>
                </a:solidFill>
                <a:latin typeface="Times New Roman"/>
                <a:ea typeface="+mn-lt"/>
                <a:cs typeface="+mn-lt"/>
              </a:rPr>
              <a:t>Работа в условиях вредного производства.</a:t>
            </a:r>
            <a:r>
              <a:rPr lang="ru-RU" sz="2400">
                <a:solidFill>
                  <a:srgbClr val="333333"/>
                </a:solidFill>
                <a:latin typeface="Times New Roman"/>
                <a:ea typeface="+mn-lt"/>
                <a:cs typeface="+mn-lt"/>
              </a:rPr>
              <a:t> Роборука может заменить человека при монотонной работе на конвейере.  </a:t>
            </a:r>
            <a:endParaRPr lang="ru-RU" sz="240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88131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35B06-D36A-57C9-35BF-60DCA824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3000"/>
              <a:t>Для создания роборуки я использовала конструктор LEGO Education Mindstorms EV3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в помещении, машина, игрушка, робо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C4A53605-1C1E-CF7E-711F-066260E4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64" r="17508"/>
          <a:stretch>
            <a:fillRect/>
          </a:stretch>
        </p:blipFill>
        <p:spPr>
          <a:xfrm>
            <a:off x="5311702" y="10"/>
            <a:ext cx="6878775" cy="6857990"/>
          </a:xfrm>
          <a:custGeom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098999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12</Paragraphs>
  <Slides>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8">
      <vt:lpstr>Arial</vt:lpstr>
      <vt:lpstr>Aptos Display</vt:lpstr>
      <vt:lpstr>Aptos</vt:lpstr>
      <vt:lpstr>Times New Roman</vt:lpstr>
      <vt:lpstr>Тема Office</vt:lpstr>
      <vt:lpstr>PowerPoint Presentation</vt:lpstr>
      <vt:lpstr>Идея</vt:lpstr>
      <vt:lpstr>Для создания роборуки я использовала конструктор LEGO Education Mindstorms EV3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100</cp:revision>
  <dcterms:created xsi:type="dcterms:W3CDTF">2025-02-12T19:33:24Z</dcterms:created>
  <dcterms:modified xsi:type="dcterms:W3CDTF">2025-03-10T08:58:41Z</dcterms:modified>
</cp:coreProperties>
</file>