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8" r:id="rId3"/>
    <p:sldId id="267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16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0CFB-2E3E-48A6-AF50-2475A60D7270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BA8ED-1A1F-4958-BC16-D9BDE3AC2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1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</a:t>
            </a:r>
            <a:r>
              <a:rPr lang="ru-RU" baseline="0" dirty="0" smtClean="0"/>
              <a:t> представить свой проект робот для участи в номинации </a:t>
            </a:r>
            <a:r>
              <a:rPr lang="ru-RU" baseline="0" dirty="0" err="1" smtClean="0"/>
              <a:t>Арконоид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2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платформа с двумя моторами и пинающим механизмом выполненным на основе электромагнитного</a:t>
            </a:r>
            <a:r>
              <a:rPr lang="ru-RU" baseline="0" dirty="0" smtClean="0"/>
              <a:t> соленоида, связанная с ноутбуком беспроводным путём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7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r>
              <a:rPr lang="ru-RU" baseline="0" dirty="0" smtClean="0"/>
              <a:t> заключается в том что используя правила одних из первых аркадных играх, возможно реализовать похожее в реальности, что позволит в игровой форме обучить заинтересованных людей робототехнике, основываясь на простой задаче с непростым решением.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5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 робота, которому необходимо попасть мячом в борт полигона за соперником, используя видеосигнал с камеры, закрепленной над полигоном.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1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Создать алгоритм находящий цветные объекты на изображении;</a:t>
            </a:r>
          </a:p>
          <a:p>
            <a:pPr lvl="0"/>
            <a:r>
              <a:rPr lang="ru-RU" dirty="0" smtClean="0"/>
              <a:t>Создать алгоритм находящий </a:t>
            </a:r>
            <a:r>
              <a:rPr lang="en-US" dirty="0" err="1" smtClean="0"/>
              <a:t>Aruco</a:t>
            </a:r>
            <a:r>
              <a:rPr lang="ru-RU" dirty="0" smtClean="0"/>
              <a:t> маркеры на изображении;</a:t>
            </a:r>
          </a:p>
          <a:p>
            <a:pPr lvl="0"/>
            <a:r>
              <a:rPr lang="ru-RU" dirty="0" smtClean="0"/>
              <a:t>Настроить беспроводную связь между роботом и компьютером;</a:t>
            </a:r>
          </a:p>
          <a:p>
            <a:pPr lvl="0"/>
            <a:r>
              <a:rPr lang="ru-RU" dirty="0" smtClean="0"/>
              <a:t>Объединить все пункты в единый аппаратно-программный комплекс.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0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Используя распознавание</a:t>
            </a:r>
            <a:r>
              <a:rPr lang="ru-RU" baseline="0" dirty="0" smtClean="0"/>
              <a:t> цветов на изображении и </a:t>
            </a:r>
            <a:r>
              <a:rPr lang="en-US" baseline="0" dirty="0" err="1" smtClean="0"/>
              <a:t>Aruco</a:t>
            </a:r>
            <a:r>
              <a:rPr lang="en-US" baseline="0" dirty="0" smtClean="0"/>
              <a:t> </a:t>
            </a:r>
            <a:r>
              <a:rPr lang="ru-RU" baseline="0" dirty="0" smtClean="0"/>
              <a:t>маркеров, компьютер находит расстояние от центра робота до мяча на проекциях </a:t>
            </a:r>
            <a:r>
              <a:rPr lang="en-US" baseline="0" dirty="0" smtClean="0"/>
              <a:t>ox </a:t>
            </a:r>
            <a:r>
              <a:rPr lang="ru-RU" baseline="0" dirty="0" smtClean="0"/>
              <a:t>и </a:t>
            </a:r>
            <a:r>
              <a:rPr lang="en-US" baseline="0" dirty="0" smtClean="0"/>
              <a:t>oy</a:t>
            </a:r>
            <a:r>
              <a:rPr lang="ru-RU" baseline="0" dirty="0" smtClean="0"/>
              <a:t> и с помощью протокола беспроводной передачи предоставляет роботу смещение его центра относительно мяча по оси </a:t>
            </a:r>
            <a:r>
              <a:rPr lang="en-US" baseline="0" dirty="0" smtClean="0"/>
              <a:t>ox</a:t>
            </a:r>
            <a:r>
              <a:rPr lang="ru-RU" baseline="0" dirty="0" smtClean="0"/>
              <a:t>, а в случае близости мяча к роботу отправляет последнему команду обозначающую необходимость пнуть мяч.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1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Робот видеть не может он просто</a:t>
            </a:r>
            <a:r>
              <a:rPr lang="ru-RU" baseline="0" dirty="0" smtClean="0"/>
              <a:t> получает задачи. А компьютер в свою очередь видит </a:t>
            </a:r>
            <a:r>
              <a:rPr lang="en-US" baseline="0" dirty="0" err="1" smtClean="0"/>
              <a:t>Aruco</a:t>
            </a:r>
            <a:r>
              <a:rPr lang="en-US" baseline="0" dirty="0" smtClean="0"/>
              <a:t> </a:t>
            </a:r>
            <a:r>
              <a:rPr lang="ru-RU" baseline="0" dirty="0" smtClean="0"/>
              <a:t>метку, цветовую маску и всё изображение в целом.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BA8ED-1A1F-4958-BC16-D9BDE3AC2E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7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4" y="5157192"/>
            <a:ext cx="2878088" cy="793232"/>
          </a:xfrm>
        </p:spPr>
        <p:txBody>
          <a:bodyPr/>
          <a:lstStyle/>
          <a:p>
            <a:r>
              <a:rPr lang="ru-RU" dirty="0" err="1" smtClean="0"/>
              <a:t>Арконоид</a:t>
            </a:r>
            <a:endParaRPr lang="ru-RU" dirty="0"/>
          </a:p>
        </p:txBody>
      </p:sp>
      <p:pic>
        <p:nvPicPr>
          <p:cNvPr id="1026" name="Picture 2" descr="C:\Users\User\Desktop\кщ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9790"/>
            <a:ext cx="5378102" cy="44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7814" y="6441390"/>
            <a:ext cx="178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v27.558.936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приятной графической оболочки управления роботом</a:t>
            </a:r>
          </a:p>
          <a:p>
            <a:r>
              <a:rPr lang="ru-RU" dirty="0" smtClean="0"/>
              <a:t>Усовершенствование алгоритма</a:t>
            </a:r>
          </a:p>
          <a:p>
            <a:r>
              <a:rPr lang="ru-RU" dirty="0" smtClean="0"/>
              <a:t>Пере моделирование элементов робота для улучшения внешнего вида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37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274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Picture 2" descr="C:\Users\User\Desktop\кщ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66" y="1988840"/>
            <a:ext cx="5378102" cy="44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368" y="2043252"/>
            <a:ext cx="115212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Моторы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4251293"/>
            <a:ext cx="1224136" cy="3693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Соленоид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336" y="3909350"/>
            <a:ext cx="1728192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Аккумуляторы 18650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44308" y="4801324"/>
            <a:ext cx="1728191" cy="646331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Концевые переключатели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5" idx="3"/>
          </p:cNvCxnSpPr>
          <p:nvPr/>
        </p:nvCxnSpPr>
        <p:spPr>
          <a:xfrm>
            <a:off x="1486496" y="2227918"/>
            <a:ext cx="43816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68144" y="2227918"/>
            <a:ext cx="0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83968" y="2238356"/>
            <a:ext cx="0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3"/>
          </p:cNvCxnSpPr>
          <p:nvPr/>
        </p:nvCxnSpPr>
        <p:spPr>
          <a:xfrm flipV="1">
            <a:off x="1774528" y="4232515"/>
            <a:ext cx="4309640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491880" y="4005064"/>
            <a:ext cx="0" cy="2274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084168" y="4077072"/>
            <a:ext cx="0" cy="1554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7" idx="1"/>
          </p:cNvCxnSpPr>
          <p:nvPr/>
        </p:nvCxnSpPr>
        <p:spPr>
          <a:xfrm flipH="1">
            <a:off x="5004048" y="4435959"/>
            <a:ext cx="2592288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004048" y="4077072"/>
            <a:ext cx="0" cy="3588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9" idx="1"/>
          </p:cNvCxnSpPr>
          <p:nvPr/>
        </p:nvCxnSpPr>
        <p:spPr>
          <a:xfrm flipH="1" flipV="1">
            <a:off x="2771800" y="5124489"/>
            <a:ext cx="4572508" cy="1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771800" y="4365104"/>
            <a:ext cx="0" cy="75938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948264" y="4653136"/>
            <a:ext cx="0" cy="47135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09967" y="3083435"/>
            <a:ext cx="1562141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Aruco</a:t>
            </a:r>
            <a:r>
              <a:rPr lang="ru-RU" dirty="0"/>
              <a:t> </a:t>
            </a:r>
            <a:r>
              <a:rPr lang="ru-RU" dirty="0" smtClean="0"/>
              <a:t>Маркер</a:t>
            </a:r>
            <a:endParaRPr lang="ru-RU" dirty="0"/>
          </a:p>
        </p:txBody>
      </p:sp>
      <p:cxnSp>
        <p:nvCxnSpPr>
          <p:cNvPr id="51" name="Прямая со стрелкой 50"/>
          <p:cNvCxnSpPr>
            <a:stCxn id="49" idx="1"/>
          </p:cNvCxnSpPr>
          <p:nvPr/>
        </p:nvCxnSpPr>
        <p:spPr>
          <a:xfrm flipH="1">
            <a:off x="5155684" y="3268101"/>
            <a:ext cx="2254283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пояснения</a:t>
            </a:r>
            <a:endParaRPr lang="ru-RU" dirty="0"/>
          </a:p>
        </p:txBody>
      </p:sp>
      <p:pic>
        <p:nvPicPr>
          <p:cNvPr id="5122" name="Picture 2" descr="Феномен Atari. Как &quot;PONG&quot; и &quot;ATARI 2600&quot; открыли дорогу игровой индустрии Sto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203bf72eda6c536a8d861affc6cec0c2-700490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74" y="1462682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27255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Pong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7175" y="4510683"/>
            <a:ext cx="406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Arkanoid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9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2050" name="Picture 2" descr="https://avatars.mds.yandex.net/i?id=042192ac45877d740bc417d500ec030981f15ab8-591632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кщищ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1" y="2418281"/>
            <a:ext cx="3656158" cy="30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2050" idx="3"/>
            <a:endCxn id="6" idx="1"/>
          </p:cNvCxnSpPr>
          <p:nvPr/>
        </p:nvCxnSpPr>
        <p:spPr>
          <a:xfrm flipV="1">
            <a:off x="4067175" y="3943585"/>
            <a:ext cx="1381406" cy="1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pic>
        <p:nvPicPr>
          <p:cNvPr id="4" name="Picture 2" descr="C:\Users\User\Desktop\кщище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80" y="1774825"/>
            <a:ext cx="554423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pic>
        <p:nvPicPr>
          <p:cNvPr id="6146" name="Picture 2" descr="C:\Users\User\Desktop\ARCONOID v3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7712"/>
            <a:ext cx="2765436" cy="26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9446"/>
            <a:ext cx="8571556" cy="23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39180" y="3429000"/>
            <a:ext cx="8075140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5084"/>
            <a:ext cx="155800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9180" y="1739672"/>
            <a:ext cx="8075140" cy="1520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76646"/>
            <a:ext cx="145040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Камера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9671" y="1976646"/>
            <a:ext cx="215265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Компьютер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69260"/>
              </p:ext>
            </p:extLst>
          </p:nvPr>
        </p:nvGraphicFramePr>
        <p:xfrm>
          <a:off x="6948264" y="2001054"/>
          <a:ext cx="11747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OpenCV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Socet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60" y="3634950"/>
            <a:ext cx="10287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User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71" y="5208752"/>
            <a:ext cx="21526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avatars.mds.yandex.net/i?id=eb33de1903f6ade5c6ab007827c5b83f6a66f83a-9220607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4" y="5208752"/>
            <a:ext cx="1395282" cy="10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User\Desktop\t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46" y="3634950"/>
            <a:ext cx="1512168" cy="15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46" y="5445224"/>
            <a:ext cx="1080514" cy="9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>
            <a:stCxn id="4" idx="3"/>
            <a:endCxn id="5" idx="1"/>
          </p:cNvCxnSpPr>
          <p:nvPr/>
        </p:nvCxnSpPr>
        <p:spPr>
          <a:xfrm>
            <a:off x="1989956" y="2238256"/>
            <a:ext cx="146971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</p:cNvCxnSpPr>
          <p:nvPr/>
        </p:nvCxnSpPr>
        <p:spPr>
          <a:xfrm>
            <a:off x="5612321" y="2238256"/>
            <a:ext cx="133594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</p:cNvCxnSpPr>
          <p:nvPr/>
        </p:nvCxnSpPr>
        <p:spPr>
          <a:xfrm>
            <a:off x="7535627" y="3113574"/>
            <a:ext cx="0" cy="521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Прямая со стрелкой 7168"/>
          <p:cNvCxnSpPr/>
          <p:nvPr/>
        </p:nvCxnSpPr>
        <p:spPr>
          <a:xfrm flipV="1">
            <a:off x="7452320" y="5013176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Прямая со стрелкой 7179"/>
          <p:cNvCxnSpPr/>
          <p:nvPr/>
        </p:nvCxnSpPr>
        <p:spPr>
          <a:xfrm flipH="1">
            <a:off x="5219514" y="4149080"/>
            <a:ext cx="182663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Прямая соединительная линия 7183"/>
          <p:cNvCxnSpPr/>
          <p:nvPr/>
        </p:nvCxnSpPr>
        <p:spPr>
          <a:xfrm>
            <a:off x="6192180" y="4149080"/>
            <a:ext cx="0" cy="1593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Прямая со стрелкой 7185"/>
          <p:cNvCxnSpPr/>
          <p:nvPr/>
        </p:nvCxnSpPr>
        <p:spPr>
          <a:xfrm flipH="1" flipV="1">
            <a:off x="5612321" y="5732802"/>
            <a:ext cx="579859" cy="9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8" name="Прямая со стрелкой 7187"/>
          <p:cNvCxnSpPr>
            <a:stCxn id="7174" idx="1"/>
          </p:cNvCxnSpPr>
          <p:nvPr/>
        </p:nvCxnSpPr>
        <p:spPr>
          <a:xfrm flipH="1" flipV="1">
            <a:off x="2241576" y="5737477"/>
            <a:ext cx="1218095" cy="46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0" name="Прямая со стрелкой 7189"/>
          <p:cNvCxnSpPr>
            <a:stCxn id="7179" idx="1"/>
          </p:cNvCxnSpPr>
          <p:nvPr/>
        </p:nvCxnSpPr>
        <p:spPr>
          <a:xfrm flipH="1">
            <a:off x="2241576" y="4393930"/>
            <a:ext cx="14657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видит робот?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9122" y="404664"/>
            <a:ext cx="3400226" cy="72008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noAutofit/>
          </a:bodyPr>
          <a:lstStyle/>
          <a:p>
            <a:r>
              <a:rPr lang="ru-RU" sz="4500" b="1" dirty="0" smtClean="0">
                <a:solidFill>
                  <a:srgbClr val="F0AD00">
                    <a:satMod val="150000"/>
                  </a:srgbClr>
                </a:solidFill>
                <a:ea typeface="+mj-ea"/>
                <a:cs typeface="+mj-cs"/>
              </a:rPr>
              <a:t>компьютер?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88" y="1700808"/>
            <a:ext cx="6151091" cy="504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 прототип робота, который уже может самостоятельно </a:t>
            </a:r>
            <a:r>
              <a:rPr lang="ru-RU" dirty="0" smtClean="0"/>
              <a:t>играть с соперником</a:t>
            </a:r>
          </a:p>
          <a:p>
            <a:r>
              <a:rPr lang="ru-RU" dirty="0" smtClean="0"/>
              <a:t>Получен рабочий программный код для робота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6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1343</TotalTime>
  <Words>284</Words>
  <Application>Microsoft Office PowerPoint</Application>
  <PresentationFormat>Экран (4:3)</PresentationFormat>
  <Paragraphs>47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Арконоид</vt:lpstr>
      <vt:lpstr>Что это?</vt:lpstr>
      <vt:lpstr>Некоторые пояснения</vt:lpstr>
      <vt:lpstr>Актуальность</vt:lpstr>
      <vt:lpstr>Цель проекта</vt:lpstr>
      <vt:lpstr>Задачи проекта</vt:lpstr>
      <vt:lpstr>Как это работает?</vt:lpstr>
      <vt:lpstr>Что видит робот?</vt:lpstr>
      <vt:lpstr>Итог проекта</vt:lpstr>
      <vt:lpstr>Дальнейшее развитие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Арконоид</dc:title>
  <dc:creator>User</dc:creator>
  <cp:lastModifiedBy>User</cp:lastModifiedBy>
  <cp:revision>26</cp:revision>
  <dcterms:created xsi:type="dcterms:W3CDTF">2025-02-09T17:56:35Z</dcterms:created>
  <dcterms:modified xsi:type="dcterms:W3CDTF">2025-02-19T07:31:33Z</dcterms:modified>
</cp:coreProperties>
</file>