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5" r:id="rId4"/>
    <p:sldId id="26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9BB-8F20-4707-97BE-918B485BE48F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AC43-3AC8-40D0-9A77-F124E05C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7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9BB-8F20-4707-97BE-918B485BE48F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AC43-3AC8-40D0-9A77-F124E05C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0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9BB-8F20-4707-97BE-918B485BE48F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AC43-3AC8-40D0-9A77-F124E05C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8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9BB-8F20-4707-97BE-918B485BE48F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AC43-3AC8-40D0-9A77-F124E05C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9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9BB-8F20-4707-97BE-918B485BE48F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AC43-3AC8-40D0-9A77-F124E05C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7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9BB-8F20-4707-97BE-918B485BE48F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AC43-3AC8-40D0-9A77-F124E05C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0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9BB-8F20-4707-97BE-918B485BE48F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AC43-3AC8-40D0-9A77-F124E05C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04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9BB-8F20-4707-97BE-918B485BE48F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AC43-3AC8-40D0-9A77-F124E05C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9BB-8F20-4707-97BE-918B485BE48F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AC43-3AC8-40D0-9A77-F124E05C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9BB-8F20-4707-97BE-918B485BE48F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AC43-3AC8-40D0-9A77-F124E05C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9BB-8F20-4707-97BE-918B485BE48F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AC43-3AC8-40D0-9A77-F124E05C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0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C29BB-8F20-4707-97BE-918B485BE48F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CAC43-3AC8-40D0-9A77-F124E05C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3418" y="0"/>
            <a:ext cx="6485164" cy="1517877"/>
          </a:xfrm>
        </p:spPr>
        <p:txBody>
          <a:bodyPr>
            <a:normAutofit/>
          </a:bodyPr>
          <a:lstStyle/>
          <a:p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BuilderBot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5353741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Автоматическая система </a:t>
            </a:r>
            <a:endParaRPr lang="ru-RU" sz="3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по строительству малоэтажных зданий </a:t>
            </a:r>
            <a:endParaRPr lang="ru-RU" sz="3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с контролем средствами компьютерного зрения</a:t>
            </a:r>
            <a:endParaRPr lang="ru-RU" sz="3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B125BC-40D1-4C71-A80C-A679493194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595" r="17000" b="4667"/>
          <a:stretch/>
        </p:blipFill>
        <p:spPr>
          <a:xfrm>
            <a:off x="3378377" y="1517877"/>
            <a:ext cx="5435244" cy="3674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18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772" y="0"/>
            <a:ext cx="9463087" cy="12115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Автоматическая система строительства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766" y="1211580"/>
            <a:ext cx="7909317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01" y="4645778"/>
            <a:ext cx="2599475" cy="146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4" r="291"/>
          <a:stretch/>
        </p:blipFill>
        <p:spPr>
          <a:xfrm>
            <a:off x="5029147" y="4536160"/>
            <a:ext cx="2337555" cy="1645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995" y="0"/>
            <a:ext cx="5006009" cy="132556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проекта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F2E518A-9C83-4A5A-9361-9EF2F915D5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16667"/>
          <a:stretch/>
        </p:blipFill>
        <p:spPr>
          <a:xfrm>
            <a:off x="264789" y="1109953"/>
            <a:ext cx="4194351" cy="297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8F56AC-6C0C-4918-A8A0-8FE18323C6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r="17456"/>
          <a:stretch/>
        </p:blipFill>
        <p:spPr>
          <a:xfrm>
            <a:off x="7880456" y="1109954"/>
            <a:ext cx="4094922" cy="297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7A018412-60F2-4037-986F-5E61BFE8A2CC}"/>
              </a:ext>
            </a:extLst>
          </p:cNvPr>
          <p:cNvSpPr/>
          <p:nvPr/>
        </p:nvSpPr>
        <p:spPr>
          <a:xfrm>
            <a:off x="5055703" y="2121153"/>
            <a:ext cx="2080591" cy="99955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10D6B0-287A-4F70-8B41-58CAB215628B}"/>
              </a:ext>
            </a:extLst>
          </p:cNvPr>
          <p:cNvSpPr txBox="1"/>
          <p:nvPr/>
        </p:nvSpPr>
        <p:spPr>
          <a:xfrm>
            <a:off x="1057035" y="4146473"/>
            <a:ext cx="340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Начальный этап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4237CC-8DED-4D75-A17A-AA8045349038}"/>
              </a:ext>
            </a:extLst>
          </p:cNvPr>
          <p:cNvSpPr txBox="1"/>
          <p:nvPr/>
        </p:nvSpPr>
        <p:spPr>
          <a:xfrm>
            <a:off x="7880456" y="4146473"/>
            <a:ext cx="353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51" y="4536160"/>
            <a:ext cx="2579432" cy="1450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06" y="5359136"/>
            <a:ext cx="2478947" cy="139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1" y="5189142"/>
            <a:ext cx="2763517" cy="1554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83" y="5410786"/>
            <a:ext cx="2477269" cy="1394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t="22872" r="25545" b="13810"/>
          <a:stretch/>
        </p:blipFill>
        <p:spPr>
          <a:xfrm>
            <a:off x="9488635" y="5182813"/>
            <a:ext cx="2581017" cy="156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96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6069" y="0"/>
            <a:ext cx="4505326" cy="1325563"/>
          </a:xfrm>
        </p:spPr>
        <p:txBody>
          <a:bodyPr/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Авторы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DE6FE7-576D-4B64-A6F3-1AF531E40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1" r="15942"/>
          <a:stretch/>
        </p:blipFill>
        <p:spPr>
          <a:xfrm>
            <a:off x="724481" y="1325563"/>
            <a:ext cx="5939283" cy="5290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62BD36-E361-4D98-B676-0709B5CD5A64}"/>
              </a:ext>
            </a:extLst>
          </p:cNvPr>
          <p:cNvSpPr txBox="1"/>
          <p:nvPr/>
        </p:nvSpPr>
        <p:spPr>
          <a:xfrm>
            <a:off x="7285617" y="1168785"/>
            <a:ext cx="423582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Михаил Городов 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инженер-программист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Кирилл Егоркин 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инженер-электронщик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Иван Марков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инженер-конструктор</a:t>
            </a:r>
          </a:p>
          <a:p>
            <a:pPr algn="just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Руководители: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С.А.Филиппов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Д.А.Никитин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Д.С.Веденин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А.В.Хартанен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И.М.Фокин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Помощник руководителя: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А.О.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Городова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4959</TotalTime>
  <Words>49</Words>
  <Application>Microsoft Office PowerPoint</Application>
  <PresentationFormat>Широкоэкранный</PresentationFormat>
  <Paragraphs>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BuilderBot</vt:lpstr>
      <vt:lpstr>Автоматическая система строительства</vt:lpstr>
      <vt:lpstr>Создание проекта</vt:lpstr>
      <vt:lpstr>Авторы проекта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Builder Bot-2017</dc:title>
  <dc:creator>admin</dc:creator>
  <cp:lastModifiedBy>Сергей Александрович Филиппов</cp:lastModifiedBy>
  <cp:revision>73</cp:revision>
  <dcterms:created xsi:type="dcterms:W3CDTF">2017-09-04T14:07:03Z</dcterms:created>
  <dcterms:modified xsi:type="dcterms:W3CDTF">2017-09-20T13:55:41Z</dcterms:modified>
</cp:coreProperties>
</file>