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77" r:id="rId1"/>
  </p:sldMasterIdLst>
  <p:notesMasterIdLst>
    <p:notesMasterId r:id="rId5"/>
  </p:notesMasterIdLst>
  <p:sldIdLst>
    <p:sldId id="256" r:id="rId2"/>
    <p:sldId id="263" r:id="rId3"/>
    <p:sldId id="257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3577CC78-BF40-4C0E-A36A-72B70BDDFBA6}">
          <p14:sldIdLst>
            <p14:sldId id="256"/>
            <p14:sldId id="263"/>
            <p14:sldId id="25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8BEFA1-A298-4A77-8B57-C2BB68FB0FB6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73B01F-712E-46DF-B7A1-1D567BCF395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8810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9DBB-B1CE-42D5-B873-8640F5C2AC4F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E8CE-4978-4E40-BB10-16225C6A16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586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9DBB-B1CE-42D5-B873-8640F5C2AC4F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E8CE-4978-4E40-BB10-16225C6A16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4049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9DBB-B1CE-42D5-B873-8640F5C2AC4F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E8CE-4978-4E40-BB10-16225C6A16D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284701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9DBB-B1CE-42D5-B873-8640F5C2AC4F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E8CE-4978-4E40-BB10-16225C6A16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8782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9DBB-B1CE-42D5-B873-8640F5C2AC4F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E8CE-4978-4E40-BB10-16225C6A16D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2931755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9DBB-B1CE-42D5-B873-8640F5C2AC4F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E8CE-4978-4E40-BB10-16225C6A16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91111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9DBB-B1CE-42D5-B873-8640F5C2AC4F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E8CE-4978-4E40-BB10-16225C6A16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43256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9DBB-B1CE-42D5-B873-8640F5C2AC4F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E8CE-4978-4E40-BB10-16225C6A16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1137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9DBB-B1CE-42D5-B873-8640F5C2AC4F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E8CE-4978-4E40-BB10-16225C6A16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794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9DBB-B1CE-42D5-B873-8640F5C2AC4F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E8CE-4978-4E40-BB10-16225C6A16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7508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9DBB-B1CE-42D5-B873-8640F5C2AC4F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E8CE-4978-4E40-BB10-16225C6A16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5033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9DBB-B1CE-42D5-B873-8640F5C2AC4F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E8CE-4978-4E40-BB10-16225C6A16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6902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9DBB-B1CE-42D5-B873-8640F5C2AC4F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E8CE-4978-4E40-BB10-16225C6A16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1705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9DBB-B1CE-42D5-B873-8640F5C2AC4F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E8CE-4978-4E40-BB10-16225C6A16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0805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9DBB-B1CE-42D5-B873-8640F5C2AC4F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E8CE-4978-4E40-BB10-16225C6A16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12402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909DBB-B1CE-42D5-B873-8640F5C2AC4F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8E8CE-4978-4E40-BB10-16225C6A16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73699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909DBB-B1CE-42D5-B873-8640F5C2AC4F}" type="datetimeFigureOut">
              <a:rPr lang="ru-RU" smtClean="0"/>
              <a:t>20.09.2017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348E8CE-4978-4E40-BB10-16225C6A16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6219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28651" y="618596"/>
            <a:ext cx="9401174" cy="6239404"/>
          </a:xfrm>
        </p:spPr>
        <p:txBody>
          <a:bodyPr/>
          <a:lstStyle/>
          <a:p>
            <a:pPr algn="ctr"/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ГБУ ДО «Центр дополнительного образования Липецкой области»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</a:t>
            </a:r>
            <a:r>
              <a:rPr lang="ru-RU" sz="2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модели беспилотного карьерного грузовика с выполнением различных </a:t>
            </a:r>
            <a:r>
              <a:rPr lang="ru-RU" sz="24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функций</a:t>
            </a:r>
            <a:r>
              <a:rPr lang="ru-RU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accent1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Россия, Липецк 2017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9563901"/>
              </p:ext>
            </p:extLst>
          </p:nvPr>
        </p:nvGraphicFramePr>
        <p:xfrm>
          <a:off x="4935539" y="2586259"/>
          <a:ext cx="4422774" cy="362292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227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</a:t>
                      </a:r>
                    </a:p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Иванов Михаил Денисович</a:t>
                      </a:r>
                    </a:p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учащаяся </a:t>
                      </a:r>
                    </a:p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ДО «Центр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дополнительного</a:t>
                      </a:r>
                    </a:p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 Липецкой области»</a:t>
                      </a:r>
                    </a:p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творческое объединение «Перворобот»,</a:t>
                      </a:r>
                    </a:p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МАОУ лицей №44 Липецка</a:t>
                      </a:r>
                    </a:p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Класс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«Б»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Научный руководитель</a:t>
                      </a:r>
                    </a:p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Цыганова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Маргарита Евгеньевна</a:t>
                      </a:r>
                    </a:p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педагог дополнительного образования </a:t>
                      </a:r>
                    </a:p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ГБУ ДО «Центр </a:t>
                      </a: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дополнительного</a:t>
                      </a:r>
                    </a:p>
                    <a:p>
                      <a:pPr indent="54038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 Липецкой области»</a:t>
                      </a:r>
                      <a:endParaRPr lang="ru-RU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97515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15880" y="525753"/>
            <a:ext cx="8596668" cy="3880773"/>
          </a:xfrm>
        </p:spPr>
        <p:txBody>
          <a:bodyPr>
            <a:noAutofit/>
          </a:bodyPr>
          <a:lstStyle/>
          <a:p>
            <a:r>
              <a:rPr lang="ru-RU" sz="2000" b="1" dirty="0" smtClean="0">
                <a:latin typeface="+mj-lt"/>
              </a:rPr>
              <a:t>Проблема: </a:t>
            </a:r>
            <a:r>
              <a:rPr lang="ru-RU" sz="2000" dirty="0" smtClean="0">
                <a:latin typeface="+mj-lt"/>
              </a:rPr>
              <a:t>Проблема </a:t>
            </a:r>
            <a:r>
              <a:rPr lang="ru-RU" sz="2000" dirty="0">
                <a:latin typeface="+mj-lt"/>
              </a:rPr>
              <a:t>несчастных случаев.</a:t>
            </a:r>
          </a:p>
          <a:p>
            <a:r>
              <a:rPr lang="ru-RU" sz="2000" b="1" dirty="0" smtClean="0">
                <a:latin typeface="+mj-lt"/>
              </a:rPr>
              <a:t>Гипотеза: </a:t>
            </a:r>
            <a:r>
              <a:rPr lang="ru-RU" sz="2000" dirty="0" smtClean="0">
                <a:latin typeface="+mj-lt"/>
              </a:rPr>
              <a:t>Будет </a:t>
            </a:r>
            <a:r>
              <a:rPr lang="ru-RU" sz="2000" dirty="0">
                <a:latin typeface="+mj-lt"/>
              </a:rPr>
              <a:t>создана работоспособная модель БКГ</a:t>
            </a:r>
          </a:p>
          <a:p>
            <a:r>
              <a:rPr lang="ru-RU" sz="2000" b="1" dirty="0" smtClean="0">
                <a:latin typeface="+mj-lt"/>
              </a:rPr>
              <a:t>Цель</a:t>
            </a:r>
            <a:r>
              <a:rPr lang="ru-RU" sz="2000" b="1" dirty="0">
                <a:latin typeface="+mj-lt"/>
              </a:rPr>
              <a:t>:</a:t>
            </a:r>
          </a:p>
          <a:p>
            <a:pPr marL="0" indent="0">
              <a:buNone/>
            </a:pPr>
            <a:r>
              <a:rPr lang="ru-RU" sz="2000" dirty="0">
                <a:latin typeface="+mj-lt"/>
              </a:rPr>
              <a:t>Используя знания о кинематических схемах и принципах программирования, построить действующую модель беспилотного грузовика на основе конструктора </a:t>
            </a:r>
            <a:r>
              <a:rPr lang="en-US" sz="2000" dirty="0">
                <a:latin typeface="+mj-lt"/>
              </a:rPr>
              <a:t>LEGO</a:t>
            </a:r>
            <a:r>
              <a:rPr lang="ru-RU" sz="2000" dirty="0">
                <a:latin typeface="+mj-lt"/>
              </a:rPr>
              <a:t> с применением электроприводов.</a:t>
            </a:r>
          </a:p>
          <a:p>
            <a:r>
              <a:rPr lang="ru-RU" sz="2000" b="1" dirty="0">
                <a:latin typeface="+mj-lt"/>
              </a:rPr>
              <a:t>Актуальность:</a:t>
            </a:r>
          </a:p>
          <a:p>
            <a:pPr marL="0" indent="0">
              <a:buNone/>
            </a:pPr>
            <a:r>
              <a:rPr lang="ru-RU" sz="2000" dirty="0">
                <a:latin typeface="+mj-lt"/>
              </a:rPr>
              <a:t>В современном мире существуют различные профессии, где человек рискует собой ради выполнения своей работы.</a:t>
            </a:r>
          </a:p>
          <a:p>
            <a:pPr marL="0" indent="0">
              <a:buNone/>
            </a:pPr>
            <a:r>
              <a:rPr lang="ru-RU" sz="2000" dirty="0">
                <a:latin typeface="+mj-lt"/>
              </a:rPr>
              <a:t>Многие полезные ископаемые добываются открытым способом в карьерах. </a:t>
            </a:r>
          </a:p>
          <a:p>
            <a:pPr marL="0" indent="0">
              <a:buNone/>
            </a:pPr>
            <a:r>
              <a:rPr lang="ru-RU" sz="2000" dirty="0">
                <a:latin typeface="+mj-lt"/>
              </a:rPr>
              <a:t>При проведении буровзрывных работ, а также при движении тяжелых самосвалов по серпантину возможны нештатные ситуации - оползни.</a:t>
            </a:r>
          </a:p>
          <a:p>
            <a:endParaRPr lang="ru-RU" sz="2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6281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46046" y="0"/>
            <a:ext cx="4612219" cy="3525291"/>
          </a:xfrm>
        </p:spPr>
        <p:txBody>
          <a:bodyPr/>
          <a:lstStyle/>
          <a:p>
            <a:pPr algn="l"/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проекта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chemeClr val="tx1"/>
                </a:solidFill>
              </a:rPr>
              <a:t>1) Составить схему беспилотного </a:t>
            </a:r>
            <a:r>
              <a:rPr lang="ru-RU" sz="2000" dirty="0" smtClean="0">
                <a:solidFill>
                  <a:schemeClr val="tx1"/>
                </a:solidFill>
              </a:rPr>
              <a:t>карьерного грузовика </a:t>
            </a:r>
            <a:r>
              <a:rPr lang="ru-RU" sz="2000" dirty="0">
                <a:solidFill>
                  <a:schemeClr val="tx1"/>
                </a:solidFill>
              </a:rPr>
              <a:t>(БКГ).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2) Собрать модель БКГ из деталей конструктора </a:t>
            </a:r>
            <a:r>
              <a:rPr lang="en-US" sz="2000" dirty="0">
                <a:solidFill>
                  <a:schemeClr val="tx1"/>
                </a:solidFill>
              </a:rPr>
              <a:t>LEGO</a:t>
            </a:r>
            <a:r>
              <a:rPr lang="ru-RU" sz="2000" dirty="0">
                <a:solidFill>
                  <a:schemeClr val="tx1"/>
                </a:solidFill>
              </a:rPr>
              <a:t>.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3)Выбрать вид покрышек пригодных </a:t>
            </a:r>
            <a:r>
              <a:rPr lang="ru-RU" sz="2000" dirty="0" smtClean="0">
                <a:solidFill>
                  <a:schemeClr val="tx1"/>
                </a:solidFill>
              </a:rPr>
              <a:t>к работе в карьере.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4)Адаптировать </a:t>
            </a:r>
            <a:r>
              <a:rPr lang="ru-RU" sz="2000" dirty="0">
                <a:solidFill>
                  <a:schemeClr val="tx1"/>
                </a:solidFill>
              </a:rPr>
              <a:t>пульт.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5)Установить видео-связь.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6)Увеличить проходимость.</a:t>
            </a:r>
            <a:br>
              <a:rPr lang="ru-RU" sz="2000" dirty="0" smtClean="0">
                <a:solidFill>
                  <a:schemeClr val="tx1"/>
                </a:solidFill>
              </a:rPr>
            </a:br>
            <a:r>
              <a:rPr lang="ru-RU" sz="2000" dirty="0" smtClean="0">
                <a:solidFill>
                  <a:schemeClr val="tx1"/>
                </a:solidFill>
              </a:rPr>
              <a:t>7)Установить фаркоп.</a:t>
            </a:r>
            <a:endPara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8223" y="3623870"/>
            <a:ext cx="445445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53975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b="1" dirty="0" bmk="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Конструкция </a:t>
            </a:r>
            <a:r>
              <a:rPr lang="ru-RU" altLang="ru-RU" sz="2000" b="1" dirty="0" smtClean="0" bmk="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устройства</a:t>
            </a:r>
            <a:endParaRPr lang="ru-RU" altLang="ru-RU" sz="2000" dirty="0" bmk="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53975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Составим </a:t>
            </a:r>
            <a:r>
              <a:rPr lang="ru-RU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схему беспилотного </a:t>
            </a:r>
            <a:endParaRPr lang="ru-RU" alt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085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карьерного </a:t>
            </a:r>
            <a:r>
              <a:rPr lang="ru-RU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грузовика, </a:t>
            </a:r>
            <a:endParaRPr lang="ru-RU" altLang="ru-RU" sz="2000" dirty="0" smtClean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indent="45085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где </a:t>
            </a:r>
            <a:r>
              <a:rPr lang="ru-RU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используемые </a:t>
            </a:r>
            <a:r>
              <a:rPr lang="ru-RU" alt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комплектующие</a:t>
            </a:r>
            <a:r>
              <a:rPr lang="ru-RU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Сервомотор поднимающий;</a:t>
            </a:r>
            <a:r>
              <a:rPr lang="ru-RU" alt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сервомотор </a:t>
            </a:r>
            <a:r>
              <a:rPr lang="ru-RU" alt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приводящий;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средний </a:t>
            </a:r>
            <a:r>
              <a:rPr lang="ru-RU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мотор </a:t>
            </a:r>
            <a:r>
              <a:rPr lang="ru-RU" alt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поворотный; </a:t>
            </a:r>
            <a:r>
              <a:rPr lang="ru-RU" altLang="ru-RU" sz="2000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средний </a:t>
            </a:r>
            <a:r>
              <a:rPr lang="ru-RU" altLang="ru-RU" sz="2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мотор камерный;</a:t>
            </a:r>
            <a:endParaRPr lang="ru-RU" alt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33" t="953" r="30614" b="48210"/>
          <a:stretch/>
        </p:blipFill>
        <p:spPr>
          <a:xfrm>
            <a:off x="4487592" y="2207215"/>
            <a:ext cx="5116149" cy="1844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253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88</TotalTime>
  <Words>109</Words>
  <Application>Microsoft Office PowerPoint</Application>
  <PresentationFormat>Широкоэкранный</PresentationFormat>
  <Paragraphs>28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9" baseType="lpstr">
      <vt:lpstr>Arial</vt:lpstr>
      <vt:lpstr>Calibri</vt:lpstr>
      <vt:lpstr>Times New Roman</vt:lpstr>
      <vt:lpstr>Trebuchet MS</vt:lpstr>
      <vt:lpstr>Wingdings 3</vt:lpstr>
      <vt:lpstr>Аспект</vt:lpstr>
      <vt:lpstr>ГБУ ДО «Центр дополнительного образования Липецкой области»     Разработка модели беспилотного карьерного грузовика с выполнением различных функций             Россия, Липецк 2017 </vt:lpstr>
      <vt:lpstr>Презентация PowerPoint</vt:lpstr>
      <vt:lpstr>Задачи проекта: 1) Составить схему беспилотного карьерного грузовика (БКГ). 2) Собрать модель БКГ из деталей конструктора LEGO. 3)Выбрать вид покрышек пригодных к работе в карьере. 4)Адаптировать пульт. 5)Установить видео-связь. 6)Увеличить проходимость. 7)Установить фаркоп.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ФЕДЕРАЛЬНОЕ ОКРУЖНОЕ СОРЕВНОВАНИЕ МОЛОДЫХ ИССЛЕДОВАТЕЛЕЙ ЦЕНТРАЛЬНОГО ФЕДЕРАЛЬНОГО ОКРУГА      «ШАГ В БУДУЩЕЕ, ЦЕНТРАЛЬНАЯ РОССИЯ»                 Робототехника (1М) Разработка модели беспилотного карьерного грузовика с выполнением различных функций</dc:title>
  <dc:creator>Рита</dc:creator>
  <cp:lastModifiedBy>Evgeny Yakubov</cp:lastModifiedBy>
  <cp:revision>16</cp:revision>
  <dcterms:created xsi:type="dcterms:W3CDTF">2016-11-21T21:32:31Z</dcterms:created>
  <dcterms:modified xsi:type="dcterms:W3CDTF">2017-09-20T09:38:19Z</dcterms:modified>
</cp:coreProperties>
</file>