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12192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000000"/>
          </p15:clr>
        </p15:guide>
        <p15:guide id="2" orient="horz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jCk63dKb5gOFdQkvvbkZ6ikCQF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4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4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idx="1" type="subTitle"/>
          </p:nvPr>
        </p:nvSpPr>
        <p:spPr>
          <a:xfrm>
            <a:off x="2713333" y="1984374"/>
            <a:ext cx="7963958" cy="4101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4800">
                <a:latin typeface="Arial"/>
                <a:ea typeface="Arial"/>
                <a:cs typeface="Arial"/>
                <a:sym typeface="Arial"/>
              </a:rPr>
              <a:t>ФУРШТАТСКИЙ</a:t>
            </a:r>
            <a:endParaRPr b="1"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4800">
                <a:latin typeface="Arial"/>
                <a:ea typeface="Arial"/>
                <a:cs typeface="Arial"/>
                <a:sym typeface="Arial"/>
              </a:rPr>
              <a:t>МОНСТР</a:t>
            </a:r>
            <a:endParaRPr b="1"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Команда  </a:t>
            </a:r>
            <a:r>
              <a:rPr b="1" lang="ru-RU">
                <a:latin typeface="Arial"/>
                <a:ea typeface="Arial"/>
                <a:cs typeface="Arial"/>
                <a:sym typeface="Arial"/>
              </a:rPr>
              <a:t>Президентский</a:t>
            </a:r>
            <a:r>
              <a:rPr b="1" lang="ru-RU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ФМЛ №239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Участники: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199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Таничев Валерий, </a:t>
            </a:r>
            <a:r>
              <a:rPr b="1" lang="ru-RU">
                <a:latin typeface="Arial"/>
                <a:ea typeface="Arial"/>
                <a:cs typeface="Arial"/>
                <a:sym typeface="Arial"/>
              </a:rPr>
              <a:t>Марков Матвей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199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Руководитель: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4999"/>
              </a:lnSpc>
              <a:spcBef>
                <a:spcPts val="199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Филиппова Татьяна Сергеевна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99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6400" y="660550"/>
            <a:ext cx="3163200" cy="32685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457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ru-RU"/>
              <a:t>      </a:t>
            </a:r>
            <a:r>
              <a:rPr b="1" lang="ru-RU"/>
              <a:t>Как помочь природе восстановиться?!!</a:t>
            </a:r>
            <a:endParaRPr b="1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/>
              <a:t>Добыча нефти обеспечивает значительную часть бюджета России и способствует экономическому росту. Но в то же время добыча нефти наносит серьезный ущерб лесным экосистемам. Для строительства буровых площадок, дорог, трубопроводов и другой инфраструктуры приходится вырубать огромные лесные массивы.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/>
              <a:t>Лесовосстановление – очень трудоемкий и сложный процесс, которых требует большого количества рабочих и добровольцев для посадки деревьев, так как основная часть леса до сих пор высаживается </a:t>
            </a:r>
            <a:r>
              <a:rPr b="1" lang="ru-RU" sz="3200"/>
              <a:t>ВРУЧНУЮ!!!!!</a:t>
            </a:r>
            <a:endParaRPr b="1" sz="3200"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6875" y="-70700"/>
            <a:ext cx="1762500" cy="1821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838200" y="365125"/>
            <a:ext cx="10789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/>
              <a:t>         </a:t>
            </a:r>
            <a:r>
              <a:rPr b="1" lang="ru-RU"/>
              <a:t>Нужно высадить 40 миллионов деревьев?!   </a:t>
            </a:r>
            <a:br>
              <a:rPr b="1" lang="ru-RU"/>
            </a:br>
            <a:r>
              <a:rPr b="1" lang="ru-RU"/>
              <a:t>         А Вы посадили два дерева и уже устали?!!!</a:t>
            </a:r>
            <a:endParaRPr b="1"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4196400" y="2953025"/>
            <a:ext cx="4526700" cy="32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6775" y="1520475"/>
            <a:ext cx="7916700" cy="53598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pic>
        <p:nvPicPr>
          <p:cNvPr id="100" name="Google Shape;10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56575" y="-130175"/>
            <a:ext cx="1762500" cy="1821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ru-RU"/>
              <a:t>Решение есть!!! Обратитесь к нам!!!</a:t>
            </a:r>
            <a:endParaRPr b="1"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/>
              <a:t>Проект ФУРШТАТСКИЙ МОНСТР предлагает уникальное роботизированное решение проблемы лесовосстановления вокруг заброшенных нефтяных скважин!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/>
              <a:t>Применение роботизированного решения, разработанного в проекте ФУРШТАТСКИЙ МОНСТР, позволит повысить эффективность и ускорить процесс лесовосстановления, снизить его стоимость и обеспечить непрерывность!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/>
              <a:t>                                    </a:t>
            </a:r>
            <a:r>
              <a:rPr b="1" lang="ru-RU" sz="3700"/>
              <a:t>Спасибо за внимание!</a:t>
            </a:r>
            <a:endParaRPr b="1" sz="3700"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65400" y="4247400"/>
            <a:ext cx="2526600" cy="26106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2024-05-10T12:26:26Z</dcterms:created>
  <dc:creator>Alexander Tanitschew</dc:creator>
</cp:coreProperties>
</file>