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8" r:id="rId3"/>
    <p:sldId id="257" r:id="rId4"/>
    <p:sldId id="266" r:id="rId5"/>
    <p:sldId id="267" r:id="rId6"/>
    <p:sldId id="259" r:id="rId7"/>
    <p:sldId id="260" r:id="rId8"/>
    <p:sldId id="269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Результаты опроса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1CC-46C1-9A6A-0AE7D361B56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1CC-46C1-9A6A-0AE7D361B56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1CC-46C1-9A6A-0AE7D361B56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1CC-46C1-9A6A-0AE7D361B562}"/>
              </c:ext>
            </c:extLst>
          </c:dPt>
          <c:cat>
            <c:strRef>
              <c:f>Лист1!$A$2:$A$5</c:f>
              <c:strCache>
                <c:ptCount val="3"/>
                <c:pt idx="0">
                  <c:v>Возникали проблемы, связанные с конечностями робота</c:v>
                </c:pt>
                <c:pt idx="1">
                  <c:v>Другие проблемы</c:v>
                </c:pt>
                <c:pt idx="2">
                  <c:v>Проблем не возникало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0.4</c:v>
                </c:pt>
                <c:pt idx="1">
                  <c:v>0.1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1CC-46C1-9A6A-0AE7D361B5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F3F9B-E693-4C89-928A-9146A5BA08BC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1B0CD-7C33-40A7-936F-E17605AF75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719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87B541D8-F87A-480C-85AA-3956EE8FD255}" type="datetime1">
              <a:rPr lang="ru-RU" smtClean="0"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71157B98-9B30-4546-AE1D-9829EAC88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532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39BFF-1DB6-49A1-9BDB-FD2993B2DE70}" type="datetime1">
              <a:rPr lang="ru-RU" smtClean="0"/>
              <a:t>19.06.2024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57B98-9B30-4546-AE1D-9829EAC88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604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C46A7-1A27-402C-B724-36E4D284CC9C}" type="datetime1">
              <a:rPr lang="ru-RU" smtClean="0"/>
              <a:t>19.06.2024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57B98-9B30-4546-AE1D-9829EAC88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90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F4987-8AB0-4341-B864-6DD0E7F15A94}" type="datetime1">
              <a:rPr lang="ru-RU" smtClean="0"/>
              <a:t>19.06.2024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57B98-9B30-4546-AE1D-9829EAC88C20}" type="slidenum">
              <a:rPr lang="ru-RU" smtClean="0"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3582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7310-BEB0-472B-AD30-2E9DCB2A6CE7}" type="datetime1">
              <a:rPr lang="ru-RU" smtClean="0"/>
              <a:t>19.06.2024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57B98-9B30-4546-AE1D-9829EAC88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50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176C1-A290-4EAC-96D1-ED15B961AE85}" type="datetime1">
              <a:rPr lang="ru-RU" smtClean="0"/>
              <a:t>19.06.2024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57B98-9B30-4546-AE1D-9829EAC88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929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360F-32CA-4AC6-A02D-48E7D00CD012}" type="datetime1">
              <a:rPr lang="ru-RU" smtClean="0"/>
              <a:t>19.06.2024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57B98-9B30-4546-AE1D-9829EAC88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906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F2B37-CD58-42F1-8309-4AD712AE5890}" type="datetime1">
              <a:rPr lang="ru-RU" smtClean="0"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57B98-9B30-4546-AE1D-9829EAC88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9496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67833-CBE3-4D11-A236-0FEC7AEAB9B4}" type="datetime1">
              <a:rPr lang="ru-RU" smtClean="0"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57B98-9B30-4546-AE1D-9829EAC88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721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0D02C-E8C8-4532-88CC-CC482A87D4E9}" type="datetime1">
              <a:rPr lang="ru-RU" smtClean="0"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57B98-9B30-4546-AE1D-9829EAC88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266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4683A-B516-41D1-BF57-E990324A0AFE}" type="datetime1">
              <a:rPr lang="ru-RU" smtClean="0"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57B98-9B30-4546-AE1D-9829EAC88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021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C3989-27D2-49F6-A593-38261B57D2FD}" type="datetime1">
              <a:rPr lang="ru-RU" smtClean="0"/>
              <a:t>19.06.2024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57B98-9B30-4546-AE1D-9829EAC88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072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620FC-97A2-46EF-8418-ADC07305CF86}" type="datetime1">
              <a:rPr lang="ru-RU" smtClean="0"/>
              <a:t>19.06.2024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57B98-9B30-4546-AE1D-9829EAC88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196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B2481-5122-47D5-A6DF-5B556D481BC9}" type="datetime1">
              <a:rPr lang="ru-RU" smtClean="0"/>
              <a:t>19.06.2024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57B98-9B30-4546-AE1D-9829EAC88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969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3C16-D622-4E94-927D-F6983828481B}" type="datetime1">
              <a:rPr lang="ru-RU" smtClean="0"/>
              <a:t>19.06.2024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57B98-9B30-4546-AE1D-9829EAC88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084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26EA1-1870-43D8-ACFE-0DDD6C2EF0E6}" type="datetime1">
              <a:rPr lang="ru-RU" smtClean="0"/>
              <a:t>19.06.2024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57B98-9B30-4546-AE1D-9829EAC88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363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2BD1E-FCB6-4C1F-8E31-7FBB1F6CCE80}" type="datetime1">
              <a:rPr lang="ru-RU" smtClean="0"/>
              <a:t>19.06.2024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57B98-9B30-4546-AE1D-9829EAC88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053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6E56F-0558-44D8-BA20-8D09AC80ECBA}" type="datetime1">
              <a:rPr lang="ru-RU" smtClean="0"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57B98-9B30-4546-AE1D-9829EAC88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4993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92505" y="5098213"/>
            <a:ext cx="4899804" cy="147511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Выполнили ученик 7 </a:t>
            </a:r>
            <a:r>
              <a:rPr lang="en-US" dirty="0"/>
              <a:t>”</a:t>
            </a:r>
            <a:r>
              <a:rPr lang="ru-RU" dirty="0"/>
              <a:t>А</a:t>
            </a:r>
            <a:r>
              <a:rPr lang="en-US" dirty="0"/>
              <a:t>”</a:t>
            </a:r>
            <a:r>
              <a:rPr lang="ru-RU" dirty="0"/>
              <a:t> класса лицея №144 Сергеев Артём и ученица 8</a:t>
            </a:r>
            <a:r>
              <a:rPr lang="en-US" dirty="0"/>
              <a:t> ”</a:t>
            </a:r>
            <a:r>
              <a:rPr lang="ru-RU" dirty="0"/>
              <a:t>Д</a:t>
            </a:r>
            <a:r>
              <a:rPr lang="en-US" dirty="0"/>
              <a:t>”</a:t>
            </a:r>
            <a:r>
              <a:rPr lang="ru-RU" dirty="0"/>
              <a:t> класса лицея №344 </a:t>
            </a:r>
            <a:r>
              <a:rPr lang="ru-RU" dirty="0" err="1"/>
              <a:t>Ронжина</a:t>
            </a:r>
            <a:r>
              <a:rPr lang="ru-RU" dirty="0"/>
              <a:t> Виктория.</a:t>
            </a: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866069" y="3864140"/>
            <a:ext cx="4459857" cy="1424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dirty="0">
                <a:solidFill>
                  <a:schemeClr val="tx1"/>
                </a:solidFill>
              </a:rPr>
              <a:t>Г. Санкт-Петербург</a:t>
            </a:r>
          </a:p>
          <a:p>
            <a:pPr algn="ctr"/>
            <a:r>
              <a:rPr lang="ru-RU" sz="3200" dirty="0">
                <a:solidFill>
                  <a:schemeClr val="tx1"/>
                </a:solidFill>
              </a:rPr>
              <a:t>2024</a:t>
            </a:r>
          </a:p>
        </p:txBody>
      </p:sp>
      <p:sp>
        <p:nvSpPr>
          <p:cNvPr id="5" name="Овал 4"/>
          <p:cNvSpPr/>
          <p:nvPr/>
        </p:nvSpPr>
        <p:spPr>
          <a:xfrm>
            <a:off x="11136694" y="103516"/>
            <a:ext cx="948906" cy="94890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1</a:t>
            </a:r>
            <a:endParaRPr lang="ru-RU" sz="40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052415" y="2993861"/>
            <a:ext cx="10092905" cy="87027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Учебный модуль шагающих роботов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501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5654" y="722035"/>
            <a:ext cx="9100692" cy="666818"/>
          </a:xfrm>
        </p:spPr>
        <p:txBody>
          <a:bodyPr>
            <a:normAutofit fontScale="90000"/>
          </a:bodyPr>
          <a:lstStyle/>
          <a:p>
            <a:r>
              <a:rPr lang="ru-RU" dirty="0"/>
              <a:t>Предназначение робота и его алгоритм</a:t>
            </a:r>
            <a:r>
              <a:rPr lang="en-US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4250" y="2493033"/>
            <a:ext cx="8603500" cy="18719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Так как мы делали робота на программу “Марафон шагающих роботов”, наш робот должен идти по чёрной линии не сворачивая на белую линию. Программа сделана на платформе </a:t>
            </a:r>
            <a:r>
              <a:rPr lang="en-US" dirty="0"/>
              <a:t>TRIK Studio </a:t>
            </a:r>
            <a:r>
              <a:rPr lang="ru-RU" dirty="0"/>
              <a:t>и является </a:t>
            </a:r>
            <a:r>
              <a:rPr lang="en-US" dirty="0"/>
              <a:t>PID</a:t>
            </a:r>
            <a:r>
              <a:rPr lang="ru-RU" dirty="0"/>
              <a:t> регулятором.</a:t>
            </a:r>
            <a:endParaRPr lang="ru-RU" sz="2800" dirty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0946912" y="103516"/>
            <a:ext cx="1138688" cy="11386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10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61964850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65377" y="696155"/>
            <a:ext cx="2861243" cy="666818"/>
          </a:xfrm>
        </p:spPr>
        <p:txBody>
          <a:bodyPr>
            <a:normAutofit fontScale="90000"/>
          </a:bodyPr>
          <a:lstStyle/>
          <a:p>
            <a:r>
              <a:rPr lang="ru-RU" dirty="0"/>
              <a:t>Программа</a:t>
            </a:r>
            <a:r>
              <a:rPr lang="en-US" dirty="0"/>
              <a:t>: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l="7625" t="19338" r="9014" b="7303"/>
          <a:stretch/>
        </p:blipFill>
        <p:spPr>
          <a:xfrm>
            <a:off x="1347158" y="1772728"/>
            <a:ext cx="9497683" cy="3312544"/>
          </a:xfrm>
          <a:prstGeom prst="rect">
            <a:avLst/>
          </a:prstGeom>
        </p:spPr>
      </p:pic>
      <p:sp>
        <p:nvSpPr>
          <p:cNvPr id="4" name="Овал 3"/>
          <p:cNvSpPr/>
          <p:nvPr/>
        </p:nvSpPr>
        <p:spPr>
          <a:xfrm>
            <a:off x="10946912" y="103516"/>
            <a:ext cx="1138688" cy="11386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11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783114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32412" y="669667"/>
            <a:ext cx="1727175" cy="666818"/>
          </a:xfrm>
        </p:spPr>
        <p:txBody>
          <a:bodyPr>
            <a:normAutofit fontScale="90000"/>
          </a:bodyPr>
          <a:lstStyle/>
          <a:p>
            <a:r>
              <a:rPr lang="ru-RU" dirty="0"/>
              <a:t>Вывод</a:t>
            </a:r>
            <a:r>
              <a:rPr lang="en-US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99950" y="2458528"/>
            <a:ext cx="7992100" cy="1940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Таким образом мы создали несколько модулей шагающих роботов и надеемся, что заинтересовали ребят в их изготовлении. В будущем можно будет переделать всех роботов на платформу </a:t>
            </a:r>
            <a:r>
              <a:rPr lang="en-US" dirty="0"/>
              <a:t>ARDUINO.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1252207" y="4623149"/>
            <a:ext cx="96875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/>
              <a:t>Ребята, создавайте шагающих роботов! Это очень увлекательно и интересно!</a:t>
            </a:r>
          </a:p>
        </p:txBody>
      </p:sp>
      <p:sp>
        <p:nvSpPr>
          <p:cNvPr id="5" name="Овал 4"/>
          <p:cNvSpPr/>
          <p:nvPr/>
        </p:nvSpPr>
        <p:spPr>
          <a:xfrm>
            <a:off x="10946912" y="103516"/>
            <a:ext cx="1138688" cy="11386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12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945381443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34000" y="3057629"/>
            <a:ext cx="7360498" cy="742741"/>
          </a:xfrm>
        </p:spPr>
        <p:txBody>
          <a:bodyPr>
            <a:noAutofit/>
          </a:bodyPr>
          <a:lstStyle/>
          <a:p>
            <a:r>
              <a:rPr lang="ru-RU" sz="4800" dirty="0"/>
              <a:t>Спасибо за внимание!!!</a:t>
            </a:r>
          </a:p>
        </p:txBody>
      </p:sp>
    </p:spTree>
    <p:extLst>
      <p:ext uri="{BB962C8B-B14F-4D97-AF65-F5344CB8AC3E}">
        <p14:creationId xmlns:p14="http://schemas.microsoft.com/office/powerpoint/2010/main" val="17745747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17094" y="490226"/>
            <a:ext cx="2627502" cy="666818"/>
          </a:xfrm>
        </p:spPr>
        <p:txBody>
          <a:bodyPr>
            <a:normAutofit fontScale="90000"/>
          </a:bodyPr>
          <a:lstStyle/>
          <a:p>
            <a:r>
              <a:rPr lang="ru-RU" dirty="0"/>
              <a:t>Оглавление</a:t>
            </a:r>
            <a:r>
              <a:rPr lang="en-US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64527" y="1157044"/>
            <a:ext cx="6139858" cy="55974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3. Цель.</a:t>
            </a:r>
          </a:p>
          <a:p>
            <a:pPr marL="0" indent="0">
              <a:buNone/>
            </a:pPr>
            <a:r>
              <a:rPr lang="ru-RU" dirty="0" smtClean="0"/>
              <a:t>4. Задачи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5. Гипотеза.</a:t>
            </a:r>
          </a:p>
          <a:p>
            <a:pPr marL="0" indent="0">
              <a:buNone/>
            </a:pPr>
            <a:r>
              <a:rPr lang="ru-RU" dirty="0" smtClean="0"/>
              <a:t>6. Актуальность.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7. Новизна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8. Объект </a:t>
            </a:r>
            <a:r>
              <a:rPr lang="ru-RU" dirty="0"/>
              <a:t>и предмет исследования.</a:t>
            </a:r>
          </a:p>
          <a:p>
            <a:pPr marL="0" indent="0">
              <a:buNone/>
            </a:pPr>
            <a:r>
              <a:rPr lang="ru-RU" dirty="0" smtClean="0"/>
              <a:t>9. Конструкция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10. Предназначение </a:t>
            </a:r>
            <a:r>
              <a:rPr lang="ru-RU" dirty="0"/>
              <a:t>робота и его алгоритм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11. Программа.</a:t>
            </a:r>
          </a:p>
          <a:p>
            <a:pPr marL="0" indent="0">
              <a:buNone/>
            </a:pPr>
            <a:r>
              <a:rPr lang="ru-RU" dirty="0" smtClean="0"/>
              <a:t>12. Вывод.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sz="2800" dirty="0"/>
          </a:p>
          <a:p>
            <a:pPr marL="514350" indent="-514350">
              <a:buFont typeface="+mj-lt"/>
              <a:buAutoNum type="arabicPeriod"/>
            </a:pPr>
            <a:endParaRPr lang="ru-RU" sz="2800" dirty="0"/>
          </a:p>
        </p:txBody>
      </p:sp>
      <p:sp>
        <p:nvSpPr>
          <p:cNvPr id="4" name="Овал 3"/>
          <p:cNvSpPr/>
          <p:nvPr/>
        </p:nvSpPr>
        <p:spPr>
          <a:xfrm>
            <a:off x="11136694" y="103516"/>
            <a:ext cx="948906" cy="94890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842196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31648" y="777453"/>
            <a:ext cx="1328704" cy="666818"/>
          </a:xfrm>
        </p:spPr>
        <p:txBody>
          <a:bodyPr>
            <a:normAutofit fontScale="90000"/>
          </a:bodyPr>
          <a:lstStyle/>
          <a:p>
            <a:r>
              <a:rPr lang="ru-RU" dirty="0"/>
              <a:t>Цель</a:t>
            </a:r>
            <a:r>
              <a:rPr lang="en-US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4250" y="2268746"/>
            <a:ext cx="8603500" cy="2320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Создать несколько модулей шагающих роботов. Тем самым заинтересовать ребят этой темой и </a:t>
            </a:r>
            <a:r>
              <a:rPr lang="ru-RU" sz="2800" dirty="0" err="1"/>
              <a:t>сподвигнуть</a:t>
            </a:r>
            <a:r>
              <a:rPr lang="ru-RU" sz="2800" dirty="0"/>
              <a:t> ребят на новые идеи, связанные с шагающими роботами.</a:t>
            </a:r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1136694" y="103516"/>
            <a:ext cx="948906" cy="94890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2877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54557" y="703562"/>
            <a:ext cx="1882886" cy="666818"/>
          </a:xfrm>
        </p:spPr>
        <p:txBody>
          <a:bodyPr>
            <a:normAutofit fontScale="90000"/>
          </a:bodyPr>
          <a:lstStyle/>
          <a:p>
            <a:r>
              <a:rPr lang="ru-RU" dirty="0"/>
              <a:t>Задачи</a:t>
            </a:r>
            <a:r>
              <a:rPr lang="en-US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0769" y="1867618"/>
            <a:ext cx="10010462" cy="3122763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/>
              <a:t>Узнать насколько хорошо ребята знают тему шагающих роботов.</a:t>
            </a:r>
          </a:p>
          <a:p>
            <a:pPr lvl="1"/>
            <a:r>
              <a:rPr lang="ru-RU" dirty="0"/>
              <a:t>Выдвинуть гипотезу.</a:t>
            </a:r>
          </a:p>
          <a:p>
            <a:pPr lvl="1"/>
            <a:r>
              <a:rPr lang="ru-RU" dirty="0"/>
              <a:t>Провести опрос.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/>
              <a:t>Создать несколько модулей шагающих роботов по конструкциям Чебышева, </a:t>
            </a:r>
            <a:r>
              <a:rPr lang="ru-RU" sz="2600" dirty="0" err="1"/>
              <a:t>Кланна</a:t>
            </a:r>
            <a:r>
              <a:rPr lang="ru-RU" sz="2600" dirty="0"/>
              <a:t>, Тео Янсона и конструкцию робота </a:t>
            </a:r>
            <a:r>
              <a:rPr lang="ru-RU" sz="2600" dirty="0" err="1"/>
              <a:t>Гексохода</a:t>
            </a:r>
            <a:r>
              <a:rPr lang="ru-RU" sz="26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/>
              <a:t>Создать программу </a:t>
            </a:r>
            <a:r>
              <a:rPr lang="en-US" sz="2600" dirty="0"/>
              <a:t>“PID </a:t>
            </a:r>
            <a:r>
              <a:rPr lang="ru-RU" sz="2600" dirty="0"/>
              <a:t>регулятор</a:t>
            </a:r>
            <a:r>
              <a:rPr lang="en-US" sz="2600" dirty="0"/>
              <a:t>”</a:t>
            </a:r>
            <a:r>
              <a:rPr lang="ru-RU" sz="2600" dirty="0"/>
              <a:t>.</a:t>
            </a:r>
          </a:p>
        </p:txBody>
      </p:sp>
      <p:sp>
        <p:nvSpPr>
          <p:cNvPr id="4" name="Овал 3"/>
          <p:cNvSpPr/>
          <p:nvPr/>
        </p:nvSpPr>
        <p:spPr>
          <a:xfrm>
            <a:off x="11136694" y="103516"/>
            <a:ext cx="948906" cy="94890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23198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52955" y="805162"/>
            <a:ext cx="2106969" cy="666818"/>
          </a:xfrm>
        </p:spPr>
        <p:txBody>
          <a:bodyPr>
            <a:normAutofit fontScale="90000"/>
          </a:bodyPr>
          <a:lstStyle/>
          <a:p>
            <a:r>
              <a:rPr lang="ru-RU" dirty="0"/>
              <a:t>Гипотеза</a:t>
            </a:r>
            <a:r>
              <a:rPr lang="en-US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9820" y="3124919"/>
            <a:ext cx="10593238" cy="16454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smtClean="0"/>
              <a:t>Пройденный учебный модуль поможет учащимся понять, как работает шагающий механизм, научиться создавать шагающих роботов по конструкциям исследователей прошлого и настоящего.</a:t>
            </a:r>
          </a:p>
          <a:p>
            <a:pPr marL="514350" indent="-514350">
              <a:buAutoNum type="arabicPeriod"/>
            </a:pPr>
            <a:endParaRPr lang="ru-RU" sz="2800" dirty="0"/>
          </a:p>
        </p:txBody>
      </p:sp>
      <p:sp>
        <p:nvSpPr>
          <p:cNvPr id="4" name="Овал 3"/>
          <p:cNvSpPr/>
          <p:nvPr/>
        </p:nvSpPr>
        <p:spPr>
          <a:xfrm>
            <a:off x="11136694" y="103516"/>
            <a:ext cx="948906" cy="94890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931350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6714" y="747914"/>
            <a:ext cx="3338571" cy="666818"/>
          </a:xfrm>
        </p:spPr>
        <p:txBody>
          <a:bodyPr>
            <a:normAutofit fontScale="90000"/>
          </a:bodyPr>
          <a:lstStyle/>
          <a:p>
            <a:r>
              <a:rPr lang="ru-RU" dirty="0"/>
              <a:t>Актуальность</a:t>
            </a:r>
            <a:r>
              <a:rPr lang="en-US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421" y="1414732"/>
            <a:ext cx="4839537" cy="49601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На данный момент наш робот очень важен, так как мало ребят, которые любят собирать шагающих роботов, а некоторые и не знают что это. Многим ребятам сложно собирать шагающих роботов, особенно их конечности. Это мы узнали из опроса.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837958148"/>
              </p:ext>
            </p:extLst>
          </p:nvPr>
        </p:nvGraphicFramePr>
        <p:xfrm>
          <a:off x="6090958" y="1414732"/>
          <a:ext cx="5952227" cy="3968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Овал 4"/>
          <p:cNvSpPr/>
          <p:nvPr/>
        </p:nvSpPr>
        <p:spPr>
          <a:xfrm>
            <a:off x="11136694" y="103516"/>
            <a:ext cx="948906" cy="94890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720914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3267" y="454180"/>
            <a:ext cx="2185464" cy="666818"/>
          </a:xfrm>
        </p:spPr>
        <p:txBody>
          <a:bodyPr>
            <a:normAutofit fontScale="90000"/>
          </a:bodyPr>
          <a:lstStyle/>
          <a:p>
            <a:r>
              <a:rPr lang="ru-RU" dirty="0"/>
              <a:t>Новизна</a:t>
            </a:r>
            <a:r>
              <a:rPr lang="en-US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8180" y="1120998"/>
            <a:ext cx="9735639" cy="46160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Действующие модели </a:t>
            </a:r>
            <a:r>
              <a:rPr lang="ru-RU" sz="2800" dirty="0" err="1"/>
              <a:t>четырёхногого</a:t>
            </a:r>
            <a:r>
              <a:rPr lang="ru-RU" sz="2800" dirty="0"/>
              <a:t>, восьминогого и </a:t>
            </a:r>
            <a:r>
              <a:rPr lang="ru-RU" sz="2800" dirty="0" err="1"/>
              <a:t>двенадцатиногого</a:t>
            </a:r>
            <a:r>
              <a:rPr lang="ru-RU" sz="2800" dirty="0"/>
              <a:t> шагающих механизмов, созданные из элементов конструктора LEGO, дают возможность увидеть</a:t>
            </a:r>
            <a:r>
              <a:rPr lang="en-US" sz="2800" dirty="0"/>
              <a:t>:</a:t>
            </a:r>
            <a:r>
              <a:rPr lang="ru-RU" sz="2800" dirty="0"/>
              <a:t> 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Как работает шагающий механизм.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Понять разницу между </a:t>
            </a:r>
            <a:r>
              <a:rPr lang="ru-RU" sz="2800" dirty="0" err="1"/>
              <a:t>четырёхногим</a:t>
            </a:r>
            <a:r>
              <a:rPr lang="ru-RU" sz="2800" dirty="0"/>
              <a:t>, восьминогим и </a:t>
            </a:r>
            <a:r>
              <a:rPr lang="ru-RU" sz="2800" dirty="0" err="1"/>
              <a:t>двенадцатиногим</a:t>
            </a:r>
            <a:r>
              <a:rPr lang="ru-RU" sz="2800" dirty="0"/>
              <a:t> шагающим механизмом. 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Ответить какой механизм лучше для решения конкретных задач.</a:t>
            </a:r>
          </a:p>
          <a:p>
            <a:pPr marL="0" indent="0">
              <a:buNone/>
            </a:pPr>
            <a:endParaRPr lang="ru-RU" sz="2800" dirty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1136694" y="103516"/>
            <a:ext cx="948906" cy="94890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61700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5824" y="823634"/>
            <a:ext cx="6760352" cy="666818"/>
          </a:xfrm>
        </p:spPr>
        <p:txBody>
          <a:bodyPr>
            <a:normAutofit fontScale="90000"/>
          </a:bodyPr>
          <a:lstStyle/>
          <a:p>
            <a:r>
              <a:rPr lang="ru-RU" dirty="0"/>
              <a:t>Объект и предмет исследования</a:t>
            </a:r>
            <a:r>
              <a:rPr lang="en-US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7670" y="2771518"/>
            <a:ext cx="8596659" cy="1314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2800" dirty="0"/>
              <a:t>Объект исследования – тема шагающих роботов.</a:t>
            </a:r>
          </a:p>
          <a:p>
            <a:pPr marL="0" indent="0">
              <a:buNone/>
            </a:pPr>
            <a:r>
              <a:rPr lang="ru-RU" sz="2800" dirty="0"/>
              <a:t>Предмет исследования – знание темы шагающих роботов.</a:t>
            </a:r>
          </a:p>
        </p:txBody>
      </p:sp>
      <p:sp>
        <p:nvSpPr>
          <p:cNvPr id="4" name="Овал 3"/>
          <p:cNvSpPr/>
          <p:nvPr/>
        </p:nvSpPr>
        <p:spPr>
          <a:xfrm>
            <a:off x="11136694" y="103516"/>
            <a:ext cx="948906" cy="94890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476496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16027" y="458929"/>
            <a:ext cx="3159943" cy="666818"/>
          </a:xfrm>
        </p:spPr>
        <p:txBody>
          <a:bodyPr>
            <a:normAutofit fontScale="90000"/>
          </a:bodyPr>
          <a:lstStyle/>
          <a:p>
            <a:r>
              <a:rPr lang="ru-RU" dirty="0"/>
              <a:t>Конструкция</a:t>
            </a:r>
            <a:r>
              <a:rPr lang="en-US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09186" y="1125747"/>
            <a:ext cx="7973627" cy="46065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В разделе конструкция мы хотим рассказать, как создан наш основной робот. </a:t>
            </a:r>
          </a:p>
          <a:p>
            <a:pPr marL="0" indent="0">
              <a:buNone/>
            </a:pPr>
            <a:r>
              <a:rPr lang="ru-RU" sz="2000" dirty="0"/>
              <a:t>Во-первых, наш робот создан на образовательной платформе </a:t>
            </a:r>
            <a:r>
              <a:rPr lang="en-US" sz="2000" dirty="0"/>
              <a:t>EV</a:t>
            </a:r>
            <a:r>
              <a:rPr lang="ru-RU" sz="2000" dirty="0"/>
              <a:t>3 по конструкции Тео Янсона. Мы анализировали роботов конструкций Чебышева, </a:t>
            </a:r>
            <a:r>
              <a:rPr lang="ru-RU" sz="2000" dirty="0" err="1"/>
              <a:t>Кланна</a:t>
            </a:r>
            <a:r>
              <a:rPr lang="ru-RU" sz="2000" dirty="0"/>
              <a:t>, Тео Янсона и конструкцию робота </a:t>
            </a:r>
            <a:r>
              <a:rPr lang="ru-RU" sz="2000" dirty="0" err="1"/>
              <a:t>Гексохода</a:t>
            </a:r>
            <a:r>
              <a:rPr lang="ru-RU" sz="2000" dirty="0"/>
              <a:t>. И по нашему мнению на сегодняшний момент самой продуктивной конструкцией, оказалась конструкция Тео Янсона.</a:t>
            </a:r>
          </a:p>
          <a:p>
            <a:pPr marL="0" indent="0">
              <a:buNone/>
            </a:pPr>
            <a:r>
              <a:rPr lang="ru-RU" sz="2000" dirty="0"/>
              <a:t>Во-вторых, в нашем основном роботе всего 12 ног, которые крепко соединены друг с другом и будут работать взаимосвязано. </a:t>
            </a:r>
          </a:p>
          <a:p>
            <a:pPr marL="0" indent="0">
              <a:buNone/>
            </a:pPr>
            <a:r>
              <a:rPr lang="ru-RU" sz="2000" dirty="0"/>
              <a:t>Ну и наконец в-третьих, как скрепить всё остальное (ноги, моторы и микроконтроллер) мы придумывали сами.</a:t>
            </a:r>
          </a:p>
        </p:txBody>
      </p:sp>
      <p:sp>
        <p:nvSpPr>
          <p:cNvPr id="4" name="Овал 3"/>
          <p:cNvSpPr/>
          <p:nvPr/>
        </p:nvSpPr>
        <p:spPr>
          <a:xfrm>
            <a:off x="11136694" y="103516"/>
            <a:ext cx="948906" cy="94890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2529575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393</TotalTime>
  <Words>495</Words>
  <Application>Microsoft Office PowerPoint</Application>
  <PresentationFormat>Широкоэкранный</PresentationFormat>
  <Paragraphs>60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Tw Cen MT</vt:lpstr>
      <vt:lpstr>Контур</vt:lpstr>
      <vt:lpstr>Презентация PowerPoint</vt:lpstr>
      <vt:lpstr>Оглавление:</vt:lpstr>
      <vt:lpstr>Цель:</vt:lpstr>
      <vt:lpstr>Задачи:</vt:lpstr>
      <vt:lpstr>Гипотеза:</vt:lpstr>
      <vt:lpstr>Актуальность:</vt:lpstr>
      <vt:lpstr>Новизна:</vt:lpstr>
      <vt:lpstr>Объект и предмет исследования:</vt:lpstr>
      <vt:lpstr>Конструкция:</vt:lpstr>
      <vt:lpstr>Предназначение робота и его алгоритм:</vt:lpstr>
      <vt:lpstr>Программа:</vt:lpstr>
      <vt:lpstr>Вывод:</vt:lpstr>
      <vt:lpstr>Спасибо за внимание!!!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37</cp:revision>
  <dcterms:created xsi:type="dcterms:W3CDTF">2024-05-13T16:11:28Z</dcterms:created>
  <dcterms:modified xsi:type="dcterms:W3CDTF">2024-06-19T16:04:00Z</dcterms:modified>
</cp:coreProperties>
</file>