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7.png" ContentType="image/png"/>
  <Override PartName="/ppt/media/image6.png" ContentType="image/png"/>
  <Override PartName="/ppt/media/image5.jpeg" ContentType="image/jpe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presentation.xml" ContentType="application/vnd.openxmlformats-officedocument.presentationml.presentation.main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00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152680" y="405900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5152680" y="405900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9" name="" descr=""/>
          <p:cNvPicPr/>
          <p:nvPr/>
        </p:nvPicPr>
        <p:blipFill>
          <a:blip r:embed="rId2"/>
          <a:stretch/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80" name="" descr=""/>
          <p:cNvPicPr/>
          <p:nvPr/>
        </p:nvPicPr>
        <p:blipFill>
          <a:blip r:embed="rId3"/>
          <a:stretch/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00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</a:t>
            </a:r>
            <a:r>
              <a:rPr b="0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текста заголовка </a:t>
            </a:r>
            <a:r>
              <a:rPr b="0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щёлкните </a:t>
            </a:r>
            <a:r>
              <a:rPr b="0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мышью</a:t>
            </a:r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ru-R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ru-R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3D339127-609B-4B00-84C2-7E2FF71A0A39}" type="slidenum">
              <a:rPr b="0" lang="ru-R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0" y="7200000"/>
            <a:ext cx="10080000" cy="360000"/>
          </a:xfrm>
          <a:prstGeom prst="rect">
            <a:avLst/>
          </a:prstGeom>
          <a:solidFill>
            <a:srgbClr val="2c3e50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" name="CustomShape 2"/>
          <p:cNvSpPr/>
          <p:nvPr/>
        </p:nvSpPr>
        <p:spPr>
          <a:xfrm>
            <a:off x="0" y="0"/>
            <a:ext cx="10080000" cy="1620000"/>
          </a:xfrm>
          <a:prstGeom prst="rect">
            <a:avLst/>
          </a:prstGeom>
          <a:solidFill>
            <a:srgbClr val="2c3e50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PlaceHolder 3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60000" cy="958680"/>
          </a:xfrm>
          <a:prstGeom prst="rect">
            <a:avLst/>
          </a:prstGeom>
        </p:spPr>
        <p:txBody>
          <a:bodyPr lIns="0" rIns="0" tIns="0" bIns="0" anchor="ctr"/>
          <a:p>
            <a:r>
              <a:rPr b="1" lang="ru-RU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Для правки текста заголовка щёлкните мышью</a:t>
            </a:r>
            <a:endParaRPr b="1" lang="ru-RU" sz="36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360000" y="1980000"/>
            <a:ext cx="9360000" cy="504000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ru-RU" sz="3200" spc="-1" strike="noStrike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Source Sans Pro Semibold"/>
              </a:rPr>
              <a:t>Для правки структуры щёлкните мышью</a:t>
            </a:r>
            <a:endParaRPr b="1" lang="ru-RU" sz="3200" spc="-1" strike="noStrike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 Semibold"/>
            </a:endParaRPr>
          </a:p>
          <a:p>
            <a:pPr lvl="1" marL="864000" indent="-324000">
              <a:buClr>
                <a:srgbClr val="2c3e5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Второй уровень структуры</a:t>
            </a:r>
            <a:endParaRPr b="0" lang="ru-RU" sz="2800" spc="-1" strike="noStrike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2" marL="1296000" indent="-288000"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Третий уровень структуры</a:t>
            </a:r>
            <a:endParaRPr b="0" lang="ru-RU" sz="2400" spc="-1" strike="noStrike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3" marL="1728000" indent="-216000">
              <a:buClr>
                <a:srgbClr val="2c3e5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Четвёртый уровень структуры</a:t>
            </a:r>
            <a:endParaRPr b="0" lang="ru-RU" sz="2000" spc="-1" strike="noStrike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4" marL="2160000" indent="-216000"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Пятый уровень структуры</a:t>
            </a:r>
            <a:endParaRPr b="0" lang="ru-RU" sz="2000" spc="-1" strike="noStrike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5" marL="2592000" indent="-216000"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Шестой уровень структуры</a:t>
            </a:r>
            <a:endParaRPr b="0" lang="ru-RU" sz="2000" spc="-1" strike="noStrike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  <a:p>
            <a:pPr lvl="6" marL="3024000" indent="-216000"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Source Sans Pro"/>
              </a:rPr>
              <a:t>Седьмой уровень структуры</a:t>
            </a:r>
            <a:endParaRPr b="0" lang="ru-RU" sz="2000" spc="-1" strike="noStrike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Source Sans Pro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dt"/>
          </p:nvPr>
        </p:nvSpPr>
        <p:spPr>
          <a:xfrm>
            <a:off x="360000" y="7200000"/>
            <a:ext cx="2880000" cy="360000"/>
          </a:xfrm>
          <a:prstGeom prst="rect">
            <a:avLst/>
          </a:prstGeom>
        </p:spPr>
        <p:txBody>
          <a:bodyPr lIns="0" rIns="0" tIns="0" bIns="0"/>
          <a:p>
            <a:r>
              <a:rPr b="1" lang="en-US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&lt;дата/время&gt;</a:t>
            </a:r>
            <a:endParaRPr b="1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ftr"/>
          </p:nvPr>
        </p:nvSpPr>
        <p:spPr>
          <a:xfrm>
            <a:off x="3420000" y="7200000"/>
            <a:ext cx="3240000" cy="36000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1" lang="ru-RU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&lt;нижний колонтитул&gt;</a:t>
            </a:r>
            <a:endParaRPr b="1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  <p:sp>
        <p:nvSpPr>
          <p:cNvPr id="45" name="CustomShape 7"/>
          <p:cNvSpPr/>
          <p:nvPr/>
        </p:nvSpPr>
        <p:spPr>
          <a:xfrm>
            <a:off x="9270000" y="6894000"/>
            <a:ext cx="540000" cy="540000"/>
          </a:xfrm>
          <a:prstGeom prst="ellipse">
            <a:avLst/>
          </a:prstGeom>
          <a:solidFill>
            <a:srgbClr val="1abc9c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PlaceHolder 8"/>
          <p:cNvSpPr>
            <a:spLocks noGrp="1"/>
          </p:cNvSpPr>
          <p:nvPr>
            <p:ph type="sldNum"/>
          </p:nvPr>
        </p:nvSpPr>
        <p:spPr>
          <a:xfrm>
            <a:off x="9180000" y="6804000"/>
            <a:ext cx="720000" cy="720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fld id="{99F1A03A-E435-453F-9236-1F21673E2A23}" type="slidenum">
              <a:rPr b="1" lang="ru-RU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ource Sans Pro Black"/>
              </a:rPr>
              <a:t>&lt;номер&gt;</a:t>
            </a:fld>
            <a:endParaRPr b="1" lang="ru-RU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Source Sans Pro Blac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1" lang="ru-RU" sz="1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ГБОУ РМ «Республиканский лицей», г.о. Саранск, Республика Мордовия</a:t>
            </a:r>
            <a:endParaRPr b="1" lang="ru-RU" sz="16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TextShape 2"/>
          <p:cNvSpPr txBox="1"/>
          <p:nvPr/>
        </p:nvSpPr>
        <p:spPr>
          <a:xfrm>
            <a:off x="486360" y="2173680"/>
            <a:ext cx="3181320" cy="486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Проектная работа</a:t>
            </a:r>
            <a:endParaRPr b="0" lang="ru-R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TextShape 3"/>
          <p:cNvSpPr txBox="1"/>
          <p:nvPr/>
        </p:nvSpPr>
        <p:spPr>
          <a:xfrm>
            <a:off x="432000" y="2736000"/>
            <a:ext cx="8730360" cy="9118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ru-RU" sz="5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Шоколадный 3D принтер</a:t>
            </a:r>
            <a:endParaRPr b="0" lang="ru-RU" sz="5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TextShape 4"/>
          <p:cNvSpPr txBox="1"/>
          <p:nvPr/>
        </p:nvSpPr>
        <p:spPr>
          <a:xfrm>
            <a:off x="360000" y="6309720"/>
            <a:ext cx="6465600" cy="60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Выполнил: ученик 11А класса Султанов Равиль Радикович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Руководитель: Кадикин Рушан Ринадович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1" lang="ru-RU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Задачи проекта</a:t>
            </a:r>
            <a:endParaRPr b="1" lang="ru-RU" sz="36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360000" y="1980000"/>
            <a:ext cx="9360000" cy="471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ru-RU" sz="3200" spc="-1" strike="noStrike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Анализ рынка</a:t>
            </a:r>
            <a:endParaRPr b="1" lang="ru-RU" sz="3200" spc="-1" strike="noStrike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ru-RU" sz="3200" spc="-1" strike="noStrike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Изготовление деталей и выполнение монтажной сборки шоколадного 3D принтера</a:t>
            </a:r>
            <a:endParaRPr b="1" lang="ru-RU" sz="3200" spc="-1" strike="noStrike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ru-RU" sz="3200" spc="-1" strike="noStrike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Приобретение практического опыта в разработке программных кодов</a:t>
            </a:r>
            <a:endParaRPr b="1" lang="ru-RU" sz="3200" spc="-1" strike="noStrike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ru-RU" sz="3200" spc="-1" strike="noStrike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Освоение приемов создания 3D объектов</a:t>
            </a:r>
            <a:endParaRPr b="1" lang="ru-RU" sz="3200" spc="-1" strike="noStrike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1" lang="ru-RU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Достоинства моего проекта</a:t>
            </a:r>
            <a:endParaRPr b="1" lang="ru-RU" sz="36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432000" y="1872000"/>
            <a:ext cx="9360000" cy="489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ru-RU" sz="3200" spc="-1" strike="noStrike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Снижение трудоёмкости</a:t>
            </a:r>
            <a:endParaRPr b="1" lang="ru-RU" sz="3200" spc="-1" strike="noStrike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ru-RU" sz="3200" spc="-1" strike="noStrike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Большая точность</a:t>
            </a:r>
            <a:endParaRPr b="1" lang="ru-RU" sz="3200" spc="-1" strike="noStrike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ru-RU" sz="3200" spc="-1" strike="noStrike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Быстрота создания объекта</a:t>
            </a:r>
            <a:endParaRPr b="1" lang="ru-RU" sz="3200" spc="-1" strike="noStrike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ru-RU" sz="3200" spc="-1" strike="noStrike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Экономичность</a:t>
            </a:r>
            <a:endParaRPr b="1" lang="ru-RU" sz="3200" spc="-1" strike="noStrike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ru-RU" sz="3200" spc="-1" strike="noStrike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Простота в использовании</a:t>
            </a:r>
            <a:endParaRPr b="1" lang="ru-RU" sz="3200" spc="-1" strike="noStrike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ru-RU" sz="3200" spc="-1" strike="noStrike">
                <a:solidFill>
                  <a:srgbClr val="2c3e5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Свобода творчества</a:t>
            </a:r>
            <a:endParaRPr b="1" lang="ru-RU" sz="3200" spc="-1" strike="noStrike">
              <a:solidFill>
                <a:srgbClr val="2c3e5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9" name="" descr=""/>
          <p:cNvPicPr/>
          <p:nvPr/>
        </p:nvPicPr>
        <p:blipFill>
          <a:blip r:embed="rId1"/>
          <a:stretch/>
        </p:blipFill>
        <p:spPr>
          <a:xfrm>
            <a:off x="6774120" y="1835280"/>
            <a:ext cx="3089880" cy="4860720"/>
          </a:xfrm>
          <a:prstGeom prst="rect">
            <a:avLst/>
          </a:prstGeom>
          <a:ln>
            <a:solidFill>
              <a:srgbClr val="3465a4"/>
            </a:solidFill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3420000" y="6781680"/>
            <a:ext cx="324000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Проверка подачи шоколада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1" name="" descr=""/>
          <p:cNvPicPr/>
          <p:nvPr/>
        </p:nvPicPr>
        <p:blipFill>
          <a:blip r:embed="rId1"/>
          <a:stretch/>
        </p:blipFill>
        <p:spPr>
          <a:xfrm>
            <a:off x="1063800" y="504000"/>
            <a:ext cx="7952400" cy="59112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3214440" y="7006320"/>
            <a:ext cx="356400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Проверка кинематики принтера</a:t>
            </a:r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3" name="" descr=""/>
          <p:cNvPicPr/>
          <p:nvPr/>
        </p:nvPicPr>
        <p:blipFill>
          <a:blip r:embed="rId1"/>
          <a:stretch/>
        </p:blipFill>
        <p:spPr>
          <a:xfrm>
            <a:off x="-72000" y="72000"/>
            <a:ext cx="10184040" cy="6696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Application>LibreOffice/5.1.6.2$Linux_x86 LibreOffice_project/10m0$Build-2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2017-09-19T17:31:57Z</dcterms:created>
  <dc:creator/>
  <dc:description/>
  <dc:language>ru-RU</dc:language>
  <cp:lastModifiedBy/>
  <dcterms:modified xsi:type="dcterms:W3CDTF">2017-09-19T18:45:32Z</dcterms:modified>
  <cp:revision>1</cp:revision>
  <dc:subject/>
  <dc:title/>
</cp:coreProperties>
</file>