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E141-831B-4503-8A84-151847D2B9A4}" type="datetimeFigureOut">
              <a:rPr lang="ru-RU" smtClean="0"/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6D35-7A02-4118-86A7-8F7A6C6EE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96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E141-831B-4503-8A84-151847D2B9A4}" type="datetimeFigureOut">
              <a:rPr lang="ru-RU" smtClean="0"/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6D35-7A02-4118-86A7-8F7A6C6EE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16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E141-831B-4503-8A84-151847D2B9A4}" type="datetimeFigureOut">
              <a:rPr lang="ru-RU" smtClean="0"/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6D35-7A02-4118-86A7-8F7A6C6EE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41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E141-831B-4503-8A84-151847D2B9A4}" type="datetimeFigureOut">
              <a:rPr lang="ru-RU" smtClean="0"/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6D35-7A02-4118-86A7-8F7A6C6EE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416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E141-831B-4503-8A84-151847D2B9A4}" type="datetimeFigureOut">
              <a:rPr lang="ru-RU" smtClean="0"/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6D35-7A02-4118-86A7-8F7A6C6EE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32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E141-831B-4503-8A84-151847D2B9A4}" type="datetimeFigureOut">
              <a:rPr lang="ru-RU" smtClean="0"/>
              <a:t>19.09.2017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6D35-7A02-4118-86A7-8F7A6C6EE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076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E141-831B-4503-8A84-151847D2B9A4}" type="datetimeFigureOut">
              <a:rPr lang="ru-RU" smtClean="0"/>
              <a:t>19.09.2017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6D35-7A02-4118-86A7-8F7A6C6EE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223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E141-831B-4503-8A84-151847D2B9A4}" type="datetimeFigureOut">
              <a:rPr lang="ru-RU" smtClean="0"/>
              <a:t>19.09.2017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6D35-7A02-4118-86A7-8F7A6C6EE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849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E141-831B-4503-8A84-151847D2B9A4}" type="datetimeFigureOut">
              <a:rPr lang="ru-RU" smtClean="0"/>
              <a:t>19.09.2017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6D35-7A02-4118-86A7-8F7A6C6EE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667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E141-831B-4503-8A84-151847D2B9A4}" type="datetimeFigureOut">
              <a:rPr lang="ru-RU" smtClean="0"/>
              <a:t>19.09.2017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6D35-7A02-4118-86A7-8F7A6C6EE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576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E141-831B-4503-8A84-151847D2B9A4}" type="datetimeFigureOut">
              <a:rPr lang="ru-RU" smtClean="0"/>
              <a:t>19.09.2017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6D35-7A02-4118-86A7-8F7A6C6EE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496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AE141-831B-4503-8A84-151847D2B9A4}" type="datetimeFigureOut">
              <a:rPr lang="ru-RU" smtClean="0"/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86D35-7A02-4118-86A7-8F7A6C6EE8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846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Спасатель нерп</a:t>
            </a:r>
            <a:endParaRPr lang="ru-RU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Наш проект представляет собой зону на побережье финского залива с системой охраны изучения и лечения </a:t>
            </a:r>
            <a:r>
              <a:rPr lang="ru-RU" dirty="0" smtClean="0"/>
              <a:t>нерп.</a:t>
            </a:r>
          </a:p>
          <a:p>
            <a:r>
              <a:rPr lang="ru-RU" dirty="0" smtClean="0"/>
              <a:t>В отличии от аналогов в виде реабилитационных центров мы пресекаем проблему на корню, а не боремся с последствиями.</a:t>
            </a:r>
          </a:p>
          <a:p>
            <a:pPr marL="0" indent="0">
              <a:buNone/>
            </a:pPr>
            <a:endParaRPr lang="ru-RU" dirty="0" smtClean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949" y="3558677"/>
            <a:ext cx="5065184" cy="3233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370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220133"/>
            <a:ext cx="10515600" cy="5956830"/>
          </a:xfrm>
        </p:spPr>
        <p:txBody>
          <a:bodyPr/>
          <a:lstStyle/>
          <a:p>
            <a:r>
              <a:rPr lang="ru-RU" dirty="0" smtClean="0"/>
              <a:t>Наш проект также создаёт лёд в период с февраля по апрель для благоприятного размножения нерп.</a:t>
            </a:r>
          </a:p>
          <a:p>
            <a:r>
              <a:rPr lang="ru-RU" dirty="0" smtClean="0"/>
              <a:t>Лёд позволяет самкам нерп оберегать своих детёнышей.</a:t>
            </a:r>
          </a:p>
          <a:p>
            <a:r>
              <a:rPr lang="ru-RU" dirty="0" smtClean="0"/>
              <a:t>В последнее время на побережье финского залива в этот период образуется  мало льда и самки нерп рождаю бельков на берегу где их убивают дикие животные и браконьеры.</a:t>
            </a:r>
          </a:p>
          <a:p>
            <a:r>
              <a:rPr lang="ru-RU" dirty="0" smtClean="0"/>
              <a:t>Давайте создадим хорошие условия для этого вида.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1740" y="3021264"/>
            <a:ext cx="3070260" cy="3650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621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99</Words>
  <Application>Microsoft Office PowerPoint</Application>
  <PresentationFormat>Широкоэкранный</PresentationFormat>
  <Paragraphs>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Спасатель нерп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Р.</dc:creator>
  <cp:lastModifiedBy>Дмитрий Р.</cp:lastModifiedBy>
  <cp:revision>7</cp:revision>
  <dcterms:created xsi:type="dcterms:W3CDTF">2017-09-19T04:33:12Z</dcterms:created>
  <dcterms:modified xsi:type="dcterms:W3CDTF">2017-09-19T13:56:33Z</dcterms:modified>
</cp:coreProperties>
</file>