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0314900" cy="42808525"/>
  <p:notesSz cx="6858000" cy="9144000"/>
  <p:defaultTextStyle>
    <a:defPPr>
      <a:defRPr lang="ru-RU"/>
    </a:defPPr>
    <a:lvl1pPr marL="0" algn="l" defTabSz="3507550" rtl="0" eaLnBrk="1" latinLnBrk="0" hangingPunct="1">
      <a:defRPr sz="6900" kern="1200">
        <a:solidFill>
          <a:schemeClr val="tx1"/>
        </a:solidFill>
        <a:latin typeface="+mn-lt"/>
        <a:ea typeface="+mn-ea"/>
        <a:cs typeface="+mn-cs"/>
      </a:defRPr>
    </a:lvl1pPr>
    <a:lvl2pPr marL="1753775" algn="l" defTabSz="3507550" rtl="0" eaLnBrk="1" latinLnBrk="0" hangingPunct="1">
      <a:defRPr sz="6900" kern="1200">
        <a:solidFill>
          <a:schemeClr val="tx1"/>
        </a:solidFill>
        <a:latin typeface="+mn-lt"/>
        <a:ea typeface="+mn-ea"/>
        <a:cs typeface="+mn-cs"/>
      </a:defRPr>
    </a:lvl2pPr>
    <a:lvl3pPr marL="3507550" algn="l" defTabSz="3507550" rtl="0" eaLnBrk="1" latinLnBrk="0" hangingPunct="1">
      <a:defRPr sz="6900" kern="1200">
        <a:solidFill>
          <a:schemeClr val="tx1"/>
        </a:solidFill>
        <a:latin typeface="+mn-lt"/>
        <a:ea typeface="+mn-ea"/>
        <a:cs typeface="+mn-cs"/>
      </a:defRPr>
    </a:lvl3pPr>
    <a:lvl4pPr marL="5261321" algn="l" defTabSz="3507550" rtl="0" eaLnBrk="1" latinLnBrk="0" hangingPunct="1">
      <a:defRPr sz="6900" kern="1200">
        <a:solidFill>
          <a:schemeClr val="tx1"/>
        </a:solidFill>
        <a:latin typeface="+mn-lt"/>
        <a:ea typeface="+mn-ea"/>
        <a:cs typeface="+mn-cs"/>
      </a:defRPr>
    </a:lvl4pPr>
    <a:lvl5pPr marL="7015096" algn="l" defTabSz="3507550" rtl="0" eaLnBrk="1" latinLnBrk="0" hangingPunct="1">
      <a:defRPr sz="6900" kern="1200">
        <a:solidFill>
          <a:schemeClr val="tx1"/>
        </a:solidFill>
        <a:latin typeface="+mn-lt"/>
        <a:ea typeface="+mn-ea"/>
        <a:cs typeface="+mn-cs"/>
      </a:defRPr>
    </a:lvl5pPr>
    <a:lvl6pPr marL="8768872" algn="l" defTabSz="3507550" rtl="0" eaLnBrk="1" latinLnBrk="0" hangingPunct="1">
      <a:defRPr sz="6900" kern="1200">
        <a:solidFill>
          <a:schemeClr val="tx1"/>
        </a:solidFill>
        <a:latin typeface="+mn-lt"/>
        <a:ea typeface="+mn-ea"/>
        <a:cs typeface="+mn-cs"/>
      </a:defRPr>
    </a:lvl6pPr>
    <a:lvl7pPr marL="10522647" algn="l" defTabSz="3507550" rtl="0" eaLnBrk="1" latinLnBrk="0" hangingPunct="1">
      <a:defRPr sz="6900" kern="1200">
        <a:solidFill>
          <a:schemeClr val="tx1"/>
        </a:solidFill>
        <a:latin typeface="+mn-lt"/>
        <a:ea typeface="+mn-ea"/>
        <a:cs typeface="+mn-cs"/>
      </a:defRPr>
    </a:lvl7pPr>
    <a:lvl8pPr marL="12276418" algn="l" defTabSz="3507550" rtl="0" eaLnBrk="1" latinLnBrk="0" hangingPunct="1">
      <a:defRPr sz="6900" kern="1200">
        <a:solidFill>
          <a:schemeClr val="tx1"/>
        </a:solidFill>
        <a:latin typeface="+mn-lt"/>
        <a:ea typeface="+mn-ea"/>
        <a:cs typeface="+mn-cs"/>
      </a:defRPr>
    </a:lvl8pPr>
    <a:lvl9pPr marL="14030193" algn="l" defTabSz="350755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D7809F"/>
    <a:srgbClr val="B9B68F"/>
    <a:srgbClr val="295C26"/>
    <a:srgbClr val="C6C7C4"/>
    <a:srgbClr val="F2F2F2"/>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p:scale>
          <a:sx n="33" d="100"/>
          <a:sy n="33" d="100"/>
        </p:scale>
        <p:origin x="96" y="-3798"/>
      </p:cViewPr>
      <p:guideLst>
        <p:guide orient="horz" pos="13483"/>
        <p:guide pos="95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B38FA-5573-4DA8-A5E5-B3431DB57B5E}" type="datetimeFigureOut">
              <a:rPr lang="ru-RU" smtClean="0"/>
              <a:pPr/>
              <a:t>14.02.2024</a:t>
            </a:fld>
            <a:endParaRPr lang="ru-RU"/>
          </a:p>
        </p:txBody>
      </p:sp>
      <p:sp>
        <p:nvSpPr>
          <p:cNvPr id="4" name="Образ слайда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1DA4C-1777-4FA6-B2B0-64A468E4859A}" type="slidenum">
              <a:rPr lang="ru-RU" smtClean="0"/>
              <a:pPr/>
              <a:t>‹#›</a:t>
            </a:fld>
            <a:endParaRPr lang="ru-RU"/>
          </a:p>
        </p:txBody>
      </p:sp>
    </p:spTree>
    <p:extLst>
      <p:ext uri="{BB962C8B-B14F-4D97-AF65-F5344CB8AC3E}">
        <p14:creationId xmlns:p14="http://schemas.microsoft.com/office/powerpoint/2010/main" val="3862686637"/>
      </p:ext>
    </p:extLst>
  </p:cSld>
  <p:clrMap bg1="lt1" tx1="dk1" bg2="lt2" tx2="dk2" accent1="accent1" accent2="accent2" accent3="accent3" accent4="accent4" accent5="accent5" accent6="accent6" hlink="hlink" folHlink="folHlink"/>
  <p:notesStyle>
    <a:lvl1pPr marL="0" algn="l" defTabSz="3507550" rtl="0" eaLnBrk="1" latinLnBrk="0" hangingPunct="1">
      <a:defRPr sz="4600" kern="1200">
        <a:solidFill>
          <a:schemeClr val="tx1"/>
        </a:solidFill>
        <a:latin typeface="+mn-lt"/>
        <a:ea typeface="+mn-ea"/>
        <a:cs typeface="+mn-cs"/>
      </a:defRPr>
    </a:lvl1pPr>
    <a:lvl2pPr marL="1753775" algn="l" defTabSz="3507550" rtl="0" eaLnBrk="1" latinLnBrk="0" hangingPunct="1">
      <a:defRPr sz="4600" kern="1200">
        <a:solidFill>
          <a:schemeClr val="tx1"/>
        </a:solidFill>
        <a:latin typeface="+mn-lt"/>
        <a:ea typeface="+mn-ea"/>
        <a:cs typeface="+mn-cs"/>
      </a:defRPr>
    </a:lvl2pPr>
    <a:lvl3pPr marL="3507550" algn="l" defTabSz="3507550" rtl="0" eaLnBrk="1" latinLnBrk="0" hangingPunct="1">
      <a:defRPr sz="4600" kern="1200">
        <a:solidFill>
          <a:schemeClr val="tx1"/>
        </a:solidFill>
        <a:latin typeface="+mn-lt"/>
        <a:ea typeface="+mn-ea"/>
        <a:cs typeface="+mn-cs"/>
      </a:defRPr>
    </a:lvl3pPr>
    <a:lvl4pPr marL="5261321" algn="l" defTabSz="3507550" rtl="0" eaLnBrk="1" latinLnBrk="0" hangingPunct="1">
      <a:defRPr sz="4600" kern="1200">
        <a:solidFill>
          <a:schemeClr val="tx1"/>
        </a:solidFill>
        <a:latin typeface="+mn-lt"/>
        <a:ea typeface="+mn-ea"/>
        <a:cs typeface="+mn-cs"/>
      </a:defRPr>
    </a:lvl4pPr>
    <a:lvl5pPr marL="7015096" algn="l" defTabSz="3507550" rtl="0" eaLnBrk="1" latinLnBrk="0" hangingPunct="1">
      <a:defRPr sz="4600" kern="1200">
        <a:solidFill>
          <a:schemeClr val="tx1"/>
        </a:solidFill>
        <a:latin typeface="+mn-lt"/>
        <a:ea typeface="+mn-ea"/>
        <a:cs typeface="+mn-cs"/>
      </a:defRPr>
    </a:lvl5pPr>
    <a:lvl6pPr marL="8768872" algn="l" defTabSz="3507550" rtl="0" eaLnBrk="1" latinLnBrk="0" hangingPunct="1">
      <a:defRPr sz="4600" kern="1200">
        <a:solidFill>
          <a:schemeClr val="tx1"/>
        </a:solidFill>
        <a:latin typeface="+mn-lt"/>
        <a:ea typeface="+mn-ea"/>
        <a:cs typeface="+mn-cs"/>
      </a:defRPr>
    </a:lvl6pPr>
    <a:lvl7pPr marL="10522647" algn="l" defTabSz="3507550" rtl="0" eaLnBrk="1" latinLnBrk="0" hangingPunct="1">
      <a:defRPr sz="4600" kern="1200">
        <a:solidFill>
          <a:schemeClr val="tx1"/>
        </a:solidFill>
        <a:latin typeface="+mn-lt"/>
        <a:ea typeface="+mn-ea"/>
        <a:cs typeface="+mn-cs"/>
      </a:defRPr>
    </a:lvl7pPr>
    <a:lvl8pPr marL="12276418" algn="l" defTabSz="3507550" rtl="0" eaLnBrk="1" latinLnBrk="0" hangingPunct="1">
      <a:defRPr sz="4600" kern="1200">
        <a:solidFill>
          <a:schemeClr val="tx1"/>
        </a:solidFill>
        <a:latin typeface="+mn-lt"/>
        <a:ea typeface="+mn-ea"/>
        <a:cs typeface="+mn-cs"/>
      </a:defRPr>
    </a:lvl8pPr>
    <a:lvl9pPr marL="14030193" algn="l" defTabSz="350755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36800" y="1143000"/>
            <a:ext cx="2184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5557D0-AD1B-4346-8750-0F880AD8DA86}" type="slidenum">
              <a:rPr lang="ru-RU" smtClean="0"/>
              <a:pPr/>
              <a:t>1</a:t>
            </a:fld>
            <a:endParaRPr lang="ru-RU"/>
          </a:p>
        </p:txBody>
      </p:sp>
    </p:spTree>
    <p:extLst>
      <p:ext uri="{BB962C8B-B14F-4D97-AF65-F5344CB8AC3E}">
        <p14:creationId xmlns:p14="http://schemas.microsoft.com/office/powerpoint/2010/main" val="8589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3654232" y="14898365"/>
            <a:ext cx="23006436" cy="10274046"/>
          </a:xfrm>
          <a:solidFill>
            <a:srgbClr val="FFFFFF"/>
          </a:solidFill>
          <a:ln w="38100">
            <a:solidFill>
              <a:srgbClr val="404040"/>
            </a:solidFill>
          </a:ln>
        </p:spPr>
        <p:txBody>
          <a:bodyPr lIns="274320" rIns="274320" anchor="ctr" anchorCtr="1">
            <a:normAutofit/>
          </a:bodyPr>
          <a:lstStyle>
            <a:lvl1pPr algn="ctr">
              <a:defRPr sz="11604">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6701491" y="27169144"/>
            <a:ext cx="16911925" cy="7739579"/>
          </a:xfrm>
          <a:noFill/>
        </p:spPr>
        <p:txBody>
          <a:bodyPr>
            <a:normAutofit/>
          </a:bodyPr>
          <a:lstStyle>
            <a:lvl1pPr marL="0" indent="0" algn="ctr">
              <a:buNone/>
              <a:defRPr sz="6299">
                <a:solidFill>
                  <a:schemeClr val="tx1">
                    <a:lumMod val="75000"/>
                    <a:lumOff val="25000"/>
                  </a:schemeClr>
                </a:solidFill>
              </a:defRPr>
            </a:lvl1pPr>
            <a:lvl2pPr marL="1515755" indent="0" algn="ctr">
              <a:buNone/>
              <a:defRPr sz="6299"/>
            </a:lvl2pPr>
            <a:lvl3pPr marL="3031510" indent="0" algn="ctr">
              <a:buNone/>
              <a:defRPr sz="5968"/>
            </a:lvl3pPr>
            <a:lvl4pPr marL="4547265" indent="0" algn="ctr">
              <a:buNone/>
              <a:defRPr sz="5304"/>
            </a:lvl4pPr>
            <a:lvl5pPr marL="6063021" indent="0" algn="ctr">
              <a:buNone/>
              <a:defRPr sz="5304"/>
            </a:lvl5pPr>
            <a:lvl6pPr marL="7578776" indent="0" algn="ctr">
              <a:buNone/>
              <a:defRPr sz="5304"/>
            </a:lvl6pPr>
            <a:lvl7pPr marL="9094531" indent="0" algn="ctr">
              <a:buNone/>
              <a:defRPr sz="5304"/>
            </a:lvl7pPr>
            <a:lvl8pPr marL="10610286" indent="0" algn="ctr">
              <a:buNone/>
              <a:defRPr sz="5304"/>
            </a:lvl8pPr>
            <a:lvl9pPr marL="12126041" indent="0" algn="ctr">
              <a:buNone/>
              <a:defRPr sz="5304"/>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20806502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311350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15602" y="5850499"/>
            <a:ext cx="3494190" cy="3110752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324489" y="5850499"/>
            <a:ext cx="15635427" cy="3110752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318776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411356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3668103" y="14898365"/>
            <a:ext cx="23009009" cy="10274046"/>
          </a:xfrm>
          <a:solidFill>
            <a:srgbClr val="FFFFFF"/>
          </a:solidFill>
          <a:ln w="38100">
            <a:solidFill>
              <a:srgbClr val="404040"/>
            </a:solidFill>
          </a:ln>
        </p:spPr>
        <p:txBody>
          <a:bodyPr lIns="274320" rIns="274320" anchor="ctr" anchorCtr="1">
            <a:normAutofit/>
          </a:bodyPr>
          <a:lstStyle>
            <a:lvl1pPr>
              <a:defRPr sz="11604">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701491" y="27168651"/>
            <a:ext cx="16911925" cy="7896806"/>
          </a:xfrm>
        </p:spPr>
        <p:txBody>
          <a:bodyPr anchor="t" anchorCtr="1">
            <a:normAutofit/>
          </a:bodyPr>
          <a:lstStyle>
            <a:lvl1pPr marL="0" indent="0">
              <a:buNone/>
              <a:defRPr sz="6299">
                <a:solidFill>
                  <a:schemeClr val="tx1"/>
                </a:solidFill>
              </a:defRPr>
            </a:lvl1pPr>
            <a:lvl2pPr marL="1515755" indent="0">
              <a:buNone/>
              <a:defRPr sz="6299">
                <a:solidFill>
                  <a:schemeClr val="tx1">
                    <a:tint val="75000"/>
                  </a:schemeClr>
                </a:solidFill>
              </a:defRPr>
            </a:lvl2pPr>
            <a:lvl3pPr marL="3031510" indent="0">
              <a:buNone/>
              <a:defRPr sz="5968">
                <a:solidFill>
                  <a:schemeClr val="tx1">
                    <a:tint val="75000"/>
                  </a:schemeClr>
                </a:solidFill>
              </a:defRPr>
            </a:lvl3pPr>
            <a:lvl4pPr marL="4547265" indent="0">
              <a:buNone/>
              <a:defRPr sz="5304">
                <a:solidFill>
                  <a:schemeClr val="tx1">
                    <a:tint val="75000"/>
                  </a:schemeClr>
                </a:solidFill>
              </a:defRPr>
            </a:lvl4pPr>
            <a:lvl5pPr marL="6063021" indent="0">
              <a:buNone/>
              <a:defRPr sz="5304">
                <a:solidFill>
                  <a:schemeClr val="tx1">
                    <a:tint val="75000"/>
                  </a:schemeClr>
                </a:solidFill>
              </a:defRPr>
            </a:lvl5pPr>
            <a:lvl6pPr marL="7578776" indent="0">
              <a:buNone/>
              <a:defRPr sz="5304">
                <a:solidFill>
                  <a:schemeClr val="tx1">
                    <a:tint val="75000"/>
                  </a:schemeClr>
                </a:solidFill>
              </a:defRPr>
            </a:lvl6pPr>
            <a:lvl7pPr marL="9094531" indent="0">
              <a:buNone/>
              <a:defRPr sz="5304">
                <a:solidFill>
                  <a:schemeClr val="tx1">
                    <a:tint val="75000"/>
                  </a:schemeClr>
                </a:solidFill>
              </a:defRPr>
            </a:lvl7pPr>
            <a:lvl8pPr marL="10610286" indent="0">
              <a:buNone/>
              <a:defRPr sz="5304">
                <a:solidFill>
                  <a:schemeClr val="tx1">
                    <a:tint val="75000"/>
                  </a:schemeClr>
                </a:solidFill>
              </a:defRPr>
            </a:lvl8pPr>
            <a:lvl9pPr marL="12126041" indent="0">
              <a:buNone/>
              <a:defRPr sz="5304">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463464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654230" y="16467012"/>
            <a:ext cx="10900710" cy="1936297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5759958" y="16467012"/>
            <a:ext cx="10908975" cy="1936297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207419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4228" y="14440758"/>
            <a:ext cx="10900713" cy="4395002"/>
          </a:xfrm>
        </p:spPr>
        <p:txBody>
          <a:bodyPr anchor="b" anchorCtr="1">
            <a:normAutofit/>
          </a:bodyPr>
          <a:lstStyle>
            <a:lvl1pPr marL="0" indent="0" algn="ctr">
              <a:buNone/>
              <a:defRPr sz="6299" b="0" cap="all" spc="332" baseline="0">
                <a:solidFill>
                  <a:schemeClr val="accent2">
                    <a:lumMod val="75000"/>
                  </a:schemeClr>
                </a:solidFill>
              </a:defRPr>
            </a:lvl1pPr>
            <a:lvl2pPr marL="1515755" indent="0">
              <a:buNone/>
              <a:defRPr sz="6299" b="1"/>
            </a:lvl2pPr>
            <a:lvl3pPr marL="3031510" indent="0">
              <a:buNone/>
              <a:defRPr sz="5968" b="1"/>
            </a:lvl3pPr>
            <a:lvl4pPr marL="4547265" indent="0">
              <a:buNone/>
              <a:defRPr sz="5304" b="1"/>
            </a:lvl4pPr>
            <a:lvl5pPr marL="6063021" indent="0">
              <a:buNone/>
              <a:defRPr sz="5304" b="1"/>
            </a:lvl5pPr>
            <a:lvl6pPr marL="7578776" indent="0">
              <a:buNone/>
              <a:defRPr sz="5304" b="1"/>
            </a:lvl6pPr>
            <a:lvl7pPr marL="9094531" indent="0">
              <a:buNone/>
              <a:defRPr sz="5304" b="1"/>
            </a:lvl7pPr>
            <a:lvl8pPr marL="10610286" indent="0">
              <a:buNone/>
              <a:defRPr sz="5304" b="1"/>
            </a:lvl8pPr>
            <a:lvl9pPr marL="12126041" indent="0">
              <a:buNone/>
              <a:defRPr sz="5304" b="1"/>
            </a:lvl9pPr>
          </a:lstStyle>
          <a:p>
            <a:pPr lvl="0"/>
            <a:r>
              <a:rPr lang="ru-RU"/>
              <a:t>Образец текста</a:t>
            </a:r>
          </a:p>
        </p:txBody>
      </p:sp>
      <p:sp>
        <p:nvSpPr>
          <p:cNvPr id="4" name="Content Placeholder 3"/>
          <p:cNvSpPr>
            <a:spLocks noGrp="1"/>
          </p:cNvSpPr>
          <p:nvPr>
            <p:ph sz="half" idx="2"/>
          </p:nvPr>
        </p:nvSpPr>
        <p:spPr>
          <a:xfrm>
            <a:off x="3654228" y="19620574"/>
            <a:ext cx="10900713" cy="16209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15759958" y="19620574"/>
            <a:ext cx="10908975" cy="16209412"/>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15759958" y="14440758"/>
            <a:ext cx="10908975" cy="4395002"/>
          </a:xfrm>
        </p:spPr>
        <p:txBody>
          <a:bodyPr anchor="b" anchorCtr="1">
            <a:normAutofit/>
          </a:bodyPr>
          <a:lstStyle>
            <a:lvl1pPr marL="0" indent="0" algn="ctr">
              <a:buNone/>
              <a:defRPr sz="6299" b="0" cap="all" spc="332" baseline="0">
                <a:solidFill>
                  <a:schemeClr val="accent2">
                    <a:lumMod val="75000"/>
                  </a:schemeClr>
                </a:solidFill>
              </a:defRPr>
            </a:lvl1pPr>
            <a:lvl2pPr marL="1515755" indent="0">
              <a:buNone/>
              <a:defRPr sz="6299" b="1"/>
            </a:lvl2pPr>
            <a:lvl3pPr marL="3031510" indent="0">
              <a:buNone/>
              <a:defRPr sz="5968" b="1"/>
            </a:lvl3pPr>
            <a:lvl4pPr marL="4547265" indent="0">
              <a:buNone/>
              <a:defRPr sz="5304" b="1"/>
            </a:lvl4pPr>
            <a:lvl5pPr marL="6063021" indent="0">
              <a:buNone/>
              <a:defRPr sz="5304" b="1"/>
            </a:lvl5pPr>
            <a:lvl6pPr marL="7578776" indent="0">
              <a:buNone/>
              <a:defRPr sz="5304" b="1"/>
            </a:lvl6pPr>
            <a:lvl7pPr marL="9094531" indent="0">
              <a:buNone/>
              <a:defRPr sz="5304" b="1"/>
            </a:lvl7pPr>
            <a:lvl8pPr marL="10610286" indent="0">
              <a:buNone/>
              <a:defRPr sz="5304" b="1"/>
            </a:lvl8pPr>
            <a:lvl9pPr marL="12126041" indent="0">
              <a:buNone/>
              <a:defRPr sz="5304" b="1"/>
            </a:lvl9pPr>
          </a:lstStyle>
          <a:p>
            <a:pPr lvl="0"/>
            <a:r>
              <a:rPr lang="ru-RU"/>
              <a:t>Образец текста</a:t>
            </a:r>
          </a:p>
        </p:txBody>
      </p:sp>
      <p:sp>
        <p:nvSpPr>
          <p:cNvPr id="7" name="Date Placeholder 6"/>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640C39-71CF-440F-8AFC-8124DCD6E2A6}"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86528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136879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197699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15157450" cy="42808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124109" y="14006275"/>
            <a:ext cx="10909233" cy="7125372"/>
          </a:xfrm>
          <a:solidFill>
            <a:srgbClr val="FFFFFF"/>
          </a:solidFill>
          <a:ln>
            <a:solidFill>
              <a:srgbClr val="404040"/>
            </a:solidFill>
          </a:ln>
        </p:spPr>
        <p:txBody>
          <a:bodyPr anchor="ctr" anchorCtr="1">
            <a:normAutofit/>
          </a:bodyPr>
          <a:lstStyle>
            <a:lvl1pPr>
              <a:defRPr sz="6962">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16748982" y="5022867"/>
            <a:ext cx="11974386" cy="32762791"/>
          </a:xfrm>
        </p:spPr>
        <p:txBody>
          <a:bodyPr>
            <a:normAutofit/>
          </a:bodyPr>
          <a:lstStyle>
            <a:lvl1pPr>
              <a:defRPr sz="6299">
                <a:solidFill>
                  <a:schemeClr val="tx1"/>
                </a:solidFill>
              </a:defRPr>
            </a:lvl1pPr>
            <a:lvl2pPr>
              <a:defRPr sz="5304">
                <a:solidFill>
                  <a:schemeClr val="tx1"/>
                </a:solidFill>
              </a:defRPr>
            </a:lvl2pPr>
            <a:lvl3pPr>
              <a:defRPr sz="5304">
                <a:solidFill>
                  <a:schemeClr val="tx1"/>
                </a:solidFill>
              </a:defRPr>
            </a:lvl3pPr>
            <a:lvl4pPr>
              <a:defRPr sz="5304">
                <a:solidFill>
                  <a:schemeClr val="tx1"/>
                </a:solidFill>
              </a:defRPr>
            </a:lvl4pPr>
            <a:lvl5pPr>
              <a:defRPr sz="5304">
                <a:solidFill>
                  <a:schemeClr val="tx1"/>
                </a:solidFill>
              </a:defRPr>
            </a:lvl5pPr>
            <a:lvl6pPr>
              <a:defRPr sz="5304"/>
            </a:lvl6pPr>
            <a:lvl7pPr>
              <a:defRPr sz="5304"/>
            </a:lvl7pPr>
            <a:lvl8pPr>
              <a:defRPr sz="5304"/>
            </a:lvl8pPr>
            <a:lvl9pPr>
              <a:defRPr sz="530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860969" y="22159048"/>
            <a:ext cx="9435513" cy="13695457"/>
          </a:xfrm>
        </p:spPr>
        <p:txBody>
          <a:bodyPr anchor="t" anchorCtr="1">
            <a:normAutofit/>
          </a:bodyPr>
          <a:lstStyle>
            <a:lvl1pPr marL="0" indent="0" algn="ctr">
              <a:buNone/>
              <a:defRPr sz="4973">
                <a:solidFill>
                  <a:srgbClr val="FFFFFF"/>
                </a:solidFill>
              </a:defRPr>
            </a:lvl1pPr>
            <a:lvl2pPr marL="1515755" indent="0">
              <a:buNone/>
              <a:defRPr sz="4641"/>
            </a:lvl2pPr>
            <a:lvl3pPr marL="3031510" indent="0">
              <a:buNone/>
              <a:defRPr sz="3978"/>
            </a:lvl3pPr>
            <a:lvl4pPr marL="4547265" indent="0">
              <a:buNone/>
              <a:defRPr sz="3315"/>
            </a:lvl4pPr>
            <a:lvl5pPr marL="6063021" indent="0">
              <a:buNone/>
              <a:defRPr sz="3315"/>
            </a:lvl5pPr>
            <a:lvl6pPr marL="7578776" indent="0">
              <a:buNone/>
              <a:defRPr sz="3315"/>
            </a:lvl6pPr>
            <a:lvl7pPr marL="9094531" indent="0">
              <a:buNone/>
              <a:defRPr sz="3315"/>
            </a:lvl7pPr>
            <a:lvl8pPr marL="10610286" indent="0">
              <a:buNone/>
              <a:defRPr sz="3315"/>
            </a:lvl8pPr>
            <a:lvl9pPr marL="12126041" indent="0">
              <a:buNone/>
              <a:defRPr sz="3315"/>
            </a:lvl9pPr>
          </a:lstStyle>
          <a:p>
            <a:pPr lvl="0"/>
            <a:r>
              <a:rPr lang="ru-RU"/>
              <a:t>Образец текста</a:t>
            </a:r>
          </a:p>
        </p:txBody>
      </p:sp>
      <p:sp>
        <p:nvSpPr>
          <p:cNvPr id="9" name="Date Placeholder 8"/>
          <p:cNvSpPr>
            <a:spLocks noGrp="1"/>
          </p:cNvSpPr>
          <p:nvPr>
            <p:ph type="dt" sz="half" idx="10"/>
          </p:nvPr>
        </p:nvSpPr>
        <p:spPr/>
        <p:txBody>
          <a:bodyPr/>
          <a:lstStyle/>
          <a:p>
            <a:fld id="{70D5002F-0D75-4102-880F-310388BB44C4}" type="datetimeFigureOut">
              <a:rPr lang="ru-RU" smtClean="0"/>
              <a:pPr/>
              <a:t>14.02.2024</a:t>
            </a:fld>
            <a:endParaRPr lang="ru-RU"/>
          </a:p>
        </p:txBody>
      </p:sp>
      <p:sp>
        <p:nvSpPr>
          <p:cNvPr id="10" name="Footer Placeholder 9"/>
          <p:cNvSpPr>
            <a:spLocks noGrp="1"/>
          </p:cNvSpPr>
          <p:nvPr>
            <p:ph type="ftr" sz="quarter" idx="11"/>
          </p:nvPr>
        </p:nvSpPr>
        <p:spPr>
          <a:xfrm>
            <a:off x="2124108" y="38927219"/>
            <a:ext cx="12619267" cy="1997731"/>
          </a:xfrm>
        </p:spPr>
        <p:txBody>
          <a:bodyPr>
            <a:normAutofit/>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259515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5" y="0"/>
            <a:ext cx="15157447" cy="42808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122043" y="14006265"/>
            <a:ext cx="10913364" cy="7134754"/>
          </a:xfrm>
          <a:solidFill>
            <a:srgbClr val="FFFFFF"/>
          </a:solidFill>
          <a:ln>
            <a:solidFill>
              <a:srgbClr val="262626"/>
            </a:solidFill>
          </a:ln>
        </p:spPr>
        <p:txBody>
          <a:bodyPr anchor="ctr" anchorCtr="1">
            <a:noAutofit/>
          </a:bodyPr>
          <a:lstStyle>
            <a:lvl1pPr>
              <a:defRPr sz="6962">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157452" y="-263243"/>
            <a:ext cx="15172611" cy="42808525"/>
          </a:xfrm>
          <a:solidFill>
            <a:schemeClr val="bg1">
              <a:lumMod val="75000"/>
            </a:schemeClr>
          </a:solidFill>
        </p:spPr>
        <p:txBody>
          <a:bodyPr anchor="t"/>
          <a:lstStyle>
            <a:lvl1pPr marL="0" indent="0">
              <a:buNone/>
              <a:defRPr sz="10609">
                <a:solidFill>
                  <a:schemeClr val="bg1">
                    <a:lumMod val="85000"/>
                    <a:lumOff val="15000"/>
                  </a:schemeClr>
                </a:solidFill>
              </a:defRPr>
            </a:lvl1pPr>
            <a:lvl2pPr marL="1515755" indent="0">
              <a:buNone/>
              <a:defRPr sz="9283"/>
            </a:lvl2pPr>
            <a:lvl3pPr marL="3031510" indent="0">
              <a:buNone/>
              <a:defRPr sz="7957"/>
            </a:lvl3pPr>
            <a:lvl4pPr marL="4547265" indent="0">
              <a:buNone/>
              <a:defRPr sz="6631"/>
            </a:lvl4pPr>
            <a:lvl5pPr marL="6063021" indent="0">
              <a:buNone/>
              <a:defRPr sz="6631"/>
            </a:lvl5pPr>
            <a:lvl6pPr marL="7578776" indent="0">
              <a:buNone/>
              <a:defRPr sz="6631"/>
            </a:lvl6pPr>
            <a:lvl7pPr marL="9094531" indent="0">
              <a:buNone/>
              <a:defRPr sz="6631"/>
            </a:lvl7pPr>
            <a:lvl8pPr marL="10610286" indent="0">
              <a:buNone/>
              <a:defRPr sz="6631"/>
            </a:lvl8pPr>
            <a:lvl9pPr marL="12126041" indent="0">
              <a:buNone/>
              <a:defRPr sz="6631"/>
            </a:lvl9pPr>
          </a:lstStyle>
          <a:p>
            <a:r>
              <a:rPr lang="ru-RU"/>
              <a:t>Вставка рисунка</a:t>
            </a:r>
            <a:endParaRPr lang="en-US" dirty="0"/>
          </a:p>
        </p:txBody>
      </p:sp>
      <p:sp>
        <p:nvSpPr>
          <p:cNvPr id="4" name="Text Placeholder 3"/>
          <p:cNvSpPr>
            <a:spLocks noGrp="1"/>
          </p:cNvSpPr>
          <p:nvPr>
            <p:ph type="body" sz="half" idx="2"/>
          </p:nvPr>
        </p:nvSpPr>
        <p:spPr>
          <a:xfrm>
            <a:off x="2860969" y="22159058"/>
            <a:ext cx="9435513" cy="13695463"/>
          </a:xfrm>
        </p:spPr>
        <p:txBody>
          <a:bodyPr anchor="t" anchorCtr="1">
            <a:normAutofit/>
          </a:bodyPr>
          <a:lstStyle>
            <a:lvl1pPr marL="0" indent="0" algn="ctr">
              <a:buNone/>
              <a:defRPr sz="4973">
                <a:solidFill>
                  <a:srgbClr val="FFFFFF"/>
                </a:solidFill>
              </a:defRPr>
            </a:lvl1pPr>
            <a:lvl2pPr marL="1515755" indent="0">
              <a:buNone/>
              <a:defRPr sz="4641"/>
            </a:lvl2pPr>
            <a:lvl3pPr marL="3031510" indent="0">
              <a:buNone/>
              <a:defRPr sz="3978"/>
            </a:lvl3pPr>
            <a:lvl4pPr marL="4547265" indent="0">
              <a:buNone/>
              <a:defRPr sz="3315"/>
            </a:lvl4pPr>
            <a:lvl5pPr marL="6063021" indent="0">
              <a:buNone/>
              <a:defRPr sz="3315"/>
            </a:lvl5pPr>
            <a:lvl6pPr marL="7578776" indent="0">
              <a:buNone/>
              <a:defRPr sz="3315"/>
            </a:lvl6pPr>
            <a:lvl7pPr marL="9094531" indent="0">
              <a:buNone/>
              <a:defRPr sz="3315"/>
            </a:lvl7pPr>
            <a:lvl8pPr marL="10610286" indent="0">
              <a:buNone/>
              <a:defRPr sz="3315"/>
            </a:lvl8pPr>
            <a:lvl9pPr marL="12126041" indent="0">
              <a:buNone/>
              <a:defRPr sz="3315"/>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0D5002F-0D75-4102-880F-310388BB44C4}" type="datetimeFigureOut">
              <a:rPr lang="ru-RU" smtClean="0"/>
              <a:pPr/>
              <a:t>14.02.2024</a:t>
            </a:fld>
            <a:endParaRPr lang="ru-RU"/>
          </a:p>
        </p:txBody>
      </p:sp>
      <p:sp>
        <p:nvSpPr>
          <p:cNvPr id="9" name="Footer Placeholder 8"/>
          <p:cNvSpPr>
            <a:spLocks noGrp="1"/>
          </p:cNvSpPr>
          <p:nvPr>
            <p:ph type="ftr" sz="quarter" idx="11"/>
          </p:nvPr>
        </p:nvSpPr>
        <p:spPr>
          <a:xfrm>
            <a:off x="2122043" y="38927219"/>
            <a:ext cx="12610998" cy="1997731"/>
          </a:xfrm>
        </p:spPr>
        <p:txBody>
          <a:bodyPr>
            <a:normAutofit/>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3F640C39-71CF-440F-8AFC-8124DCD6E2A6}" type="slidenum">
              <a:rPr lang="ru-RU" smtClean="0"/>
              <a:pPr/>
              <a:t>‹#›</a:t>
            </a:fld>
            <a:endParaRPr lang="ru-RU"/>
          </a:p>
        </p:txBody>
      </p:sp>
    </p:spTree>
    <p:extLst>
      <p:ext uri="{BB962C8B-B14F-4D97-AF65-F5344CB8AC3E}">
        <p14:creationId xmlns:p14="http://schemas.microsoft.com/office/powerpoint/2010/main" val="380115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5324487" y="6021733"/>
            <a:ext cx="19685307" cy="742014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24487" y="16467022"/>
            <a:ext cx="19685307" cy="193629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821857" y="38943498"/>
            <a:ext cx="6847076" cy="2022250"/>
          </a:xfrm>
          <a:prstGeom prst="rect">
            <a:avLst/>
          </a:prstGeom>
        </p:spPr>
        <p:txBody>
          <a:bodyPr vert="horz" lIns="91440" tIns="45720" rIns="91440" bIns="45720" rtlCol="0" anchor="ctr"/>
          <a:lstStyle>
            <a:lvl1pPr algn="r">
              <a:defRPr sz="3315">
                <a:solidFill>
                  <a:schemeClr val="tx1">
                    <a:alpha val="70000"/>
                  </a:schemeClr>
                </a:solidFill>
              </a:defRPr>
            </a:lvl1pPr>
          </a:lstStyle>
          <a:p>
            <a:fld id="{70D5002F-0D75-4102-880F-310388BB44C4}" type="datetimeFigureOut">
              <a:rPr lang="ru-RU" smtClean="0"/>
              <a:pPr/>
              <a:t>14.02.2024</a:t>
            </a:fld>
            <a:endParaRPr lang="ru-RU"/>
          </a:p>
        </p:txBody>
      </p:sp>
      <p:sp>
        <p:nvSpPr>
          <p:cNvPr id="5" name="Footer Placeholder 4"/>
          <p:cNvSpPr>
            <a:spLocks noGrp="1"/>
          </p:cNvSpPr>
          <p:nvPr>
            <p:ph type="ftr" sz="quarter" idx="3"/>
          </p:nvPr>
        </p:nvSpPr>
        <p:spPr>
          <a:xfrm>
            <a:off x="3654228" y="38927219"/>
            <a:ext cx="15106607" cy="1997731"/>
          </a:xfrm>
          <a:prstGeom prst="rect">
            <a:avLst/>
          </a:prstGeom>
        </p:spPr>
        <p:txBody>
          <a:bodyPr vert="horz" lIns="91440" tIns="45720" rIns="91440" bIns="45720" rtlCol="0" anchor="ctr"/>
          <a:lstStyle>
            <a:lvl1pPr algn="l">
              <a:defRPr sz="3315">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27318260" y="38813063"/>
            <a:ext cx="1212596" cy="2283121"/>
          </a:xfrm>
          <a:prstGeom prst="ellipse">
            <a:avLst/>
          </a:prstGeom>
          <a:solidFill>
            <a:srgbClr val="1D1D1D">
              <a:alpha val="69804"/>
            </a:srgbClr>
          </a:solidFill>
        </p:spPr>
        <p:txBody>
          <a:bodyPr vert="horz" lIns="18288" tIns="45720" rIns="18288" bIns="45720" rtlCol="0" anchor="ctr">
            <a:noAutofit/>
          </a:bodyPr>
          <a:lstStyle>
            <a:lvl1pPr algn="ctr">
              <a:defRPr sz="3647" spc="0" baseline="0">
                <a:solidFill>
                  <a:srgbClr val="FFFFFF"/>
                </a:solidFill>
              </a:defRPr>
            </a:lvl1pPr>
          </a:lstStyle>
          <a:p>
            <a:fld id="{3F640C39-71CF-440F-8AFC-8124DCD6E2A6}" type="slidenum">
              <a:rPr lang="ru-RU" smtClean="0"/>
              <a:pPr/>
              <a:t>‹#›</a:t>
            </a:fld>
            <a:endParaRPr lang="ru-RU"/>
          </a:p>
        </p:txBody>
      </p:sp>
    </p:spTree>
    <p:extLst>
      <p:ext uri="{BB962C8B-B14F-4D97-AF65-F5344CB8AC3E}">
        <p14:creationId xmlns:p14="http://schemas.microsoft.com/office/powerpoint/2010/main" val="116221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031510" rtl="0" eaLnBrk="1" latinLnBrk="0" hangingPunct="1">
        <a:lnSpc>
          <a:spcPct val="90000"/>
        </a:lnSpc>
        <a:spcBef>
          <a:spcPct val="0"/>
        </a:spcBef>
        <a:buNone/>
        <a:defRPr sz="8620" kern="1200" cap="all" spc="663" baseline="0">
          <a:solidFill>
            <a:srgbClr val="262626"/>
          </a:solidFill>
          <a:latin typeface="+mj-lt"/>
          <a:ea typeface="+mj-ea"/>
          <a:cs typeface="+mj-cs"/>
        </a:defRPr>
      </a:lvl1pPr>
    </p:titleStyle>
    <p:bodyStyle>
      <a:lvl1pPr marL="757878" indent="-757878" algn="l" defTabSz="3031510" rtl="0" eaLnBrk="1" latinLnBrk="0" hangingPunct="1">
        <a:lnSpc>
          <a:spcPct val="100000"/>
        </a:lnSpc>
        <a:spcBef>
          <a:spcPts val="3315"/>
        </a:spcBef>
        <a:buClr>
          <a:schemeClr val="accent2"/>
        </a:buClr>
        <a:buFont typeface="Arial" panose="020B0604020202020204" pitchFamily="34" charset="0"/>
        <a:buChar char="•"/>
        <a:defRPr sz="5968" kern="1200">
          <a:solidFill>
            <a:schemeClr val="tx1">
              <a:lumMod val="85000"/>
              <a:lumOff val="15000"/>
            </a:schemeClr>
          </a:solidFill>
          <a:latin typeface="+mn-lt"/>
          <a:ea typeface="+mn-ea"/>
          <a:cs typeface="+mn-cs"/>
        </a:defRPr>
      </a:lvl1pPr>
      <a:lvl2pPr marL="1515755"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lumMod val="85000"/>
              <a:lumOff val="15000"/>
            </a:schemeClr>
          </a:solidFill>
          <a:latin typeface="+mn-lt"/>
          <a:ea typeface="+mn-ea"/>
          <a:cs typeface="+mn-cs"/>
        </a:defRPr>
      </a:lvl2pPr>
      <a:lvl3pPr marL="2273633"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lumMod val="85000"/>
              <a:lumOff val="15000"/>
            </a:schemeClr>
          </a:solidFill>
          <a:latin typeface="+mn-lt"/>
          <a:ea typeface="+mn-ea"/>
          <a:cs typeface="+mn-cs"/>
        </a:defRPr>
      </a:lvl3pPr>
      <a:lvl4pPr marL="3031510"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lumMod val="85000"/>
              <a:lumOff val="15000"/>
            </a:schemeClr>
          </a:solidFill>
          <a:latin typeface="+mn-lt"/>
          <a:ea typeface="+mn-ea"/>
          <a:cs typeface="+mn-cs"/>
        </a:defRPr>
      </a:lvl4pPr>
      <a:lvl5pPr marL="3789388"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lumMod val="85000"/>
              <a:lumOff val="15000"/>
            </a:schemeClr>
          </a:solidFill>
          <a:latin typeface="+mn-lt"/>
          <a:ea typeface="+mn-ea"/>
          <a:cs typeface="+mn-cs"/>
        </a:defRPr>
      </a:lvl5pPr>
      <a:lvl6pPr marL="4357796"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solidFill>
          <a:latin typeface="+mn-lt"/>
          <a:ea typeface="+mn-ea"/>
          <a:cs typeface="+mn-cs"/>
        </a:defRPr>
      </a:lvl6pPr>
      <a:lvl7pPr marL="4926204"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a:solidFill>
            <a:schemeClr val="tx1"/>
          </a:solidFill>
          <a:latin typeface="+mn-lt"/>
          <a:ea typeface="+mn-ea"/>
          <a:cs typeface="+mn-cs"/>
        </a:defRPr>
      </a:lvl7pPr>
      <a:lvl8pPr marL="5494612"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baseline="0">
          <a:solidFill>
            <a:schemeClr val="tx1"/>
          </a:solidFill>
          <a:latin typeface="+mn-lt"/>
          <a:ea typeface="+mn-ea"/>
          <a:cs typeface="+mn-cs"/>
        </a:defRPr>
      </a:lvl8pPr>
      <a:lvl9pPr marL="6063021" indent="-757878" algn="l" defTabSz="3031510" rtl="0" eaLnBrk="1" latinLnBrk="0" hangingPunct="1">
        <a:lnSpc>
          <a:spcPct val="100000"/>
        </a:lnSpc>
        <a:spcBef>
          <a:spcPts val="3315"/>
        </a:spcBef>
        <a:buClr>
          <a:schemeClr val="accent2"/>
        </a:buClr>
        <a:buFont typeface="Arial" panose="020B0604020202020204" pitchFamily="34" charset="0"/>
        <a:buChar char="•"/>
        <a:defRPr sz="5304" kern="1200" baseline="0">
          <a:solidFill>
            <a:schemeClr val="tx1"/>
          </a:solidFill>
          <a:latin typeface="+mn-lt"/>
          <a:ea typeface="+mn-ea"/>
          <a:cs typeface="+mn-cs"/>
        </a:defRPr>
      </a:lvl9pPr>
    </p:bodyStyle>
    <p:otherStyle>
      <a:defPPr>
        <a:defRPr lang="en-US"/>
      </a:defPPr>
      <a:lvl1pPr marL="0" algn="l" defTabSz="3031510" rtl="0" eaLnBrk="1" latinLnBrk="0" hangingPunct="1">
        <a:defRPr sz="5968" kern="1200">
          <a:solidFill>
            <a:schemeClr val="tx1"/>
          </a:solidFill>
          <a:latin typeface="+mn-lt"/>
          <a:ea typeface="+mn-ea"/>
          <a:cs typeface="+mn-cs"/>
        </a:defRPr>
      </a:lvl1pPr>
      <a:lvl2pPr marL="1515755" algn="l" defTabSz="3031510" rtl="0" eaLnBrk="1" latinLnBrk="0" hangingPunct="1">
        <a:defRPr sz="5968" kern="1200">
          <a:solidFill>
            <a:schemeClr val="tx1"/>
          </a:solidFill>
          <a:latin typeface="+mn-lt"/>
          <a:ea typeface="+mn-ea"/>
          <a:cs typeface="+mn-cs"/>
        </a:defRPr>
      </a:lvl2pPr>
      <a:lvl3pPr marL="3031510" algn="l" defTabSz="3031510" rtl="0" eaLnBrk="1" latinLnBrk="0" hangingPunct="1">
        <a:defRPr sz="5968" kern="1200">
          <a:solidFill>
            <a:schemeClr val="tx1"/>
          </a:solidFill>
          <a:latin typeface="+mn-lt"/>
          <a:ea typeface="+mn-ea"/>
          <a:cs typeface="+mn-cs"/>
        </a:defRPr>
      </a:lvl3pPr>
      <a:lvl4pPr marL="4547265" algn="l" defTabSz="3031510" rtl="0" eaLnBrk="1" latinLnBrk="0" hangingPunct="1">
        <a:defRPr sz="5968" kern="1200">
          <a:solidFill>
            <a:schemeClr val="tx1"/>
          </a:solidFill>
          <a:latin typeface="+mn-lt"/>
          <a:ea typeface="+mn-ea"/>
          <a:cs typeface="+mn-cs"/>
        </a:defRPr>
      </a:lvl4pPr>
      <a:lvl5pPr marL="6063021" algn="l" defTabSz="3031510" rtl="0" eaLnBrk="1" latinLnBrk="0" hangingPunct="1">
        <a:defRPr sz="5968" kern="1200">
          <a:solidFill>
            <a:schemeClr val="tx1"/>
          </a:solidFill>
          <a:latin typeface="+mn-lt"/>
          <a:ea typeface="+mn-ea"/>
          <a:cs typeface="+mn-cs"/>
        </a:defRPr>
      </a:lvl5pPr>
      <a:lvl6pPr marL="7578776" algn="l" defTabSz="3031510" rtl="0" eaLnBrk="1" latinLnBrk="0" hangingPunct="1">
        <a:defRPr sz="5968" kern="1200">
          <a:solidFill>
            <a:schemeClr val="tx1"/>
          </a:solidFill>
          <a:latin typeface="+mn-lt"/>
          <a:ea typeface="+mn-ea"/>
          <a:cs typeface="+mn-cs"/>
        </a:defRPr>
      </a:lvl6pPr>
      <a:lvl7pPr marL="9094531" algn="l" defTabSz="3031510" rtl="0" eaLnBrk="1" latinLnBrk="0" hangingPunct="1">
        <a:defRPr sz="5968" kern="1200">
          <a:solidFill>
            <a:schemeClr val="tx1"/>
          </a:solidFill>
          <a:latin typeface="+mn-lt"/>
          <a:ea typeface="+mn-ea"/>
          <a:cs typeface="+mn-cs"/>
        </a:defRPr>
      </a:lvl7pPr>
      <a:lvl8pPr marL="10610286" algn="l" defTabSz="3031510" rtl="0" eaLnBrk="1" latinLnBrk="0" hangingPunct="1">
        <a:defRPr sz="5968" kern="1200">
          <a:solidFill>
            <a:schemeClr val="tx1"/>
          </a:solidFill>
          <a:latin typeface="+mn-lt"/>
          <a:ea typeface="+mn-ea"/>
          <a:cs typeface="+mn-cs"/>
        </a:defRPr>
      </a:lvl8pPr>
      <a:lvl9pPr marL="12126041" algn="l" defTabSz="3031510" rtl="0" eaLnBrk="1" latinLnBrk="0" hangingPunct="1">
        <a:defRPr sz="5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077" y="341255"/>
            <a:ext cx="30314899" cy="4878499"/>
          </a:xfrm>
          <a:prstGeom prst="rect">
            <a:avLst/>
          </a:prstGeom>
          <a:noFill/>
        </p:spPr>
        <p:txBody>
          <a:bodyPr wrap="square" lIns="350753" tIns="175379" rIns="350753" bIns="175379" rtlCol="0">
            <a:spAutoFit/>
          </a:bodyPr>
          <a:lstStyle/>
          <a:p>
            <a:pPr algn="ctr"/>
            <a:r>
              <a:rPr lang="ru-RU" sz="6000" b="1" dirty="0" smtClean="0">
                <a:solidFill>
                  <a:srgbClr val="FF0000"/>
                </a:solidFill>
                <a:latin typeface="Times New Roman" pitchFamily="18" charset="0"/>
                <a:cs typeface="Times New Roman" pitchFamily="18" charset="0"/>
              </a:rPr>
              <a:t>Прототип автомата покраски</a:t>
            </a:r>
          </a:p>
          <a:p>
            <a:pPr algn="ctr"/>
            <a:endParaRPr lang="ru-RU" sz="6000" b="1" dirty="0" smtClean="0">
              <a:solidFill>
                <a:srgbClr val="FF0000"/>
              </a:solidFill>
              <a:latin typeface="Times New Roman" pitchFamily="18" charset="0"/>
              <a:cs typeface="Times New Roman" pitchFamily="18" charset="0"/>
            </a:endParaRPr>
          </a:p>
          <a:p>
            <a:pPr algn="ctr"/>
            <a:endParaRPr lang="ru-RU" sz="6000" b="1" dirty="0">
              <a:solidFill>
                <a:srgbClr val="FF0000"/>
              </a:solidFill>
              <a:latin typeface="Times New Roman" pitchFamily="18" charset="0"/>
              <a:cs typeface="Times New Roman" pitchFamily="18" charset="0"/>
            </a:endParaRPr>
          </a:p>
          <a:p>
            <a:pPr algn="ctr"/>
            <a:endParaRPr lang="ru-RU" sz="6000" b="1" dirty="0" smtClean="0">
              <a:solidFill>
                <a:srgbClr val="FF0000"/>
              </a:solidFill>
              <a:latin typeface="Times New Roman" pitchFamily="18" charset="0"/>
              <a:cs typeface="Times New Roman" pitchFamily="18" charset="0"/>
            </a:endParaRPr>
          </a:p>
          <a:p>
            <a:pPr algn="ctr"/>
            <a:endParaRPr lang="ru-RU" sz="5400" b="1" dirty="0">
              <a:solidFill>
                <a:srgbClr val="FF0000"/>
              </a:solidFill>
              <a:latin typeface="Times New Roman" pitchFamily="18" charset="0"/>
              <a:cs typeface="Times New Roman" pitchFamily="18" charset="0"/>
            </a:endParaRPr>
          </a:p>
        </p:txBody>
      </p:sp>
      <p:sp>
        <p:nvSpPr>
          <p:cNvPr id="9" name="TextBox 8"/>
          <p:cNvSpPr txBox="1"/>
          <p:nvPr/>
        </p:nvSpPr>
        <p:spPr>
          <a:xfrm>
            <a:off x="13377636" y="14053450"/>
            <a:ext cx="708421" cy="708126"/>
          </a:xfrm>
          <a:prstGeom prst="rect">
            <a:avLst/>
          </a:prstGeom>
          <a:noFill/>
        </p:spPr>
        <p:txBody>
          <a:bodyPr wrap="none" lIns="350753" tIns="175379" rIns="350753" bIns="175379" rtlCol="0">
            <a:spAutoFit/>
          </a:bodyPr>
          <a:lstStyle/>
          <a:p>
            <a:endParaRPr lang="ru-RU" sz="2300" dirty="0">
              <a:latin typeface="Times New Roman" pitchFamily="18" charset="0"/>
              <a:cs typeface="Times New Roman" pitchFamily="18" charset="0"/>
            </a:endParaRPr>
          </a:p>
        </p:txBody>
      </p:sp>
      <p:grpSp>
        <p:nvGrpSpPr>
          <p:cNvPr id="4" name="Группа 3">
            <a:extLst>
              <a:ext uri="{FF2B5EF4-FFF2-40B4-BE49-F238E27FC236}">
                <a16:creationId xmlns:a16="http://schemas.microsoft.com/office/drawing/2014/main" xmlns="" id="{7EC26B34-B09B-4D30-A4C0-6D9F5ED8A548}"/>
              </a:ext>
            </a:extLst>
          </p:cNvPr>
          <p:cNvGrpSpPr/>
          <p:nvPr/>
        </p:nvGrpSpPr>
        <p:grpSpPr>
          <a:xfrm>
            <a:off x="1241272" y="2737158"/>
            <a:ext cx="27513572" cy="15111830"/>
            <a:chOff x="-882484" y="3113301"/>
            <a:chExt cx="17895458" cy="8884682"/>
          </a:xfrm>
        </p:grpSpPr>
        <p:sp>
          <p:nvSpPr>
            <p:cNvPr id="12" name="Прямоугольник 11"/>
            <p:cNvSpPr/>
            <p:nvPr/>
          </p:nvSpPr>
          <p:spPr>
            <a:xfrm>
              <a:off x="-882484" y="3113301"/>
              <a:ext cx="10186673" cy="8884682"/>
            </a:xfrm>
            <a:prstGeom prst="rect">
              <a:avLst/>
            </a:prstGeom>
          </p:spPr>
          <p:txBody>
            <a:bodyPr wrap="square">
              <a:spAutoFit/>
            </a:bodyPr>
            <a:lstStyle/>
            <a:p>
              <a:pPr algn="just"/>
              <a:r>
                <a:rPr lang="ru-RU" sz="3600" i="1" dirty="0" smtClean="0">
                  <a:solidFill>
                    <a:schemeClr val="accent5">
                      <a:lumMod val="50000"/>
                    </a:schemeClr>
                  </a:solidFill>
                  <a:latin typeface="Times New Roman" pitchFamily="18" charset="0"/>
                  <a:cs typeface="Times New Roman" pitchFamily="18" charset="0"/>
                </a:rPr>
                <a:t>      </a:t>
              </a:r>
            </a:p>
            <a:p>
              <a:pPr algn="just"/>
              <a:r>
                <a:rPr lang="ru-RU" sz="3600" i="1" dirty="0" smtClean="0">
                  <a:solidFill>
                    <a:schemeClr val="accent5">
                      <a:lumMod val="50000"/>
                    </a:schemeClr>
                  </a:solidFill>
                  <a:latin typeface="Times New Roman" pitchFamily="18" charset="0"/>
                  <a:cs typeface="Times New Roman" pitchFamily="18" charset="0"/>
                </a:rPr>
                <a:t>    Одним из </a:t>
              </a:r>
              <a:r>
                <a:rPr lang="ru-RU" sz="3600" i="1" dirty="0">
                  <a:solidFill>
                    <a:schemeClr val="accent5">
                      <a:lumMod val="50000"/>
                    </a:schemeClr>
                  </a:solidFill>
                  <a:latin typeface="Times New Roman" pitchFamily="18" charset="0"/>
                  <a:cs typeface="Times New Roman" pitchFamily="18" charset="0"/>
                </a:rPr>
                <a:t>направлений </a:t>
              </a:r>
              <a:r>
                <a:rPr lang="ru-RU" sz="3600" i="1" dirty="0" smtClean="0">
                  <a:solidFill>
                    <a:schemeClr val="accent5">
                      <a:lumMod val="50000"/>
                    </a:schemeClr>
                  </a:solidFill>
                  <a:latin typeface="Times New Roman" pitchFamily="18" charset="0"/>
                  <a:cs typeface="Times New Roman" pitchFamily="18" charset="0"/>
                </a:rPr>
                <a:t>предприятия НОЭЗ является </a:t>
              </a:r>
              <a:r>
                <a:rPr lang="ru-RU" sz="3600" i="1" dirty="0">
                  <a:solidFill>
                    <a:schemeClr val="accent5">
                      <a:lumMod val="50000"/>
                    </a:schemeClr>
                  </a:solidFill>
                  <a:latin typeface="Times New Roman" pitchFamily="18" charset="0"/>
                  <a:cs typeface="Times New Roman" pitchFamily="18" charset="0"/>
                </a:rPr>
                <a:t>производство дверных ручек, часть из которых имеет деревянную рукоятку. Данные ручки покрываются бесцветным лаком. Покрытие этих деталей производится вручную методом окунания. Существует необходимость тонировать (или красить) данную ручку. Для решения этой задачи был произведен поиск подходящего оборудования у производителей как в России, так и за рубежом</a:t>
              </a:r>
              <a:r>
                <a:rPr lang="ru-RU" sz="3600" i="1" dirty="0" smtClean="0">
                  <a:solidFill>
                    <a:schemeClr val="accent5">
                      <a:lumMod val="50000"/>
                    </a:schemeClr>
                  </a:solidFill>
                  <a:latin typeface="Times New Roman" pitchFamily="18" charset="0"/>
                  <a:cs typeface="Times New Roman" pitchFamily="18" charset="0"/>
                </a:rPr>
                <a:t>.</a:t>
              </a:r>
            </a:p>
            <a:p>
              <a:pPr algn="just"/>
              <a:r>
                <a:rPr lang="ru-RU" sz="3600" i="1" dirty="0" smtClean="0">
                  <a:solidFill>
                    <a:schemeClr val="accent5">
                      <a:lumMod val="50000"/>
                    </a:schemeClr>
                  </a:solidFill>
                  <a:latin typeface="Times New Roman" pitchFamily="18" charset="0"/>
                  <a:cs typeface="Times New Roman" pitchFamily="18" charset="0"/>
                </a:rPr>
                <a:t>         Такое </a:t>
              </a:r>
              <a:r>
                <a:rPr lang="ru-RU" sz="3600" i="1" dirty="0">
                  <a:solidFill>
                    <a:schemeClr val="accent5">
                      <a:lumMod val="50000"/>
                    </a:schemeClr>
                  </a:solidFill>
                  <a:latin typeface="Times New Roman" pitchFamily="18" charset="0"/>
                  <a:cs typeface="Times New Roman" pitchFamily="18" charset="0"/>
                </a:rPr>
                <a:t>оборудование найдено не было. Поэтому было принято решение о самостоятельном изготовлении этого автоматического </a:t>
              </a:r>
              <a:r>
                <a:rPr lang="ru-RU" sz="3600" i="1" dirty="0" smtClean="0">
                  <a:solidFill>
                    <a:schemeClr val="accent5">
                      <a:lumMod val="50000"/>
                    </a:schemeClr>
                  </a:solidFill>
                  <a:latin typeface="Times New Roman" pitchFamily="18" charset="0"/>
                  <a:cs typeface="Times New Roman" pitchFamily="18" charset="0"/>
                </a:rPr>
                <a:t>комплекса, который является самостоятельным </a:t>
              </a:r>
              <a:r>
                <a:rPr lang="ru-RU" sz="3600" i="1" smtClean="0">
                  <a:solidFill>
                    <a:schemeClr val="accent5">
                      <a:lumMod val="50000"/>
                    </a:schemeClr>
                  </a:solidFill>
                  <a:latin typeface="Times New Roman" pitchFamily="18" charset="0"/>
                  <a:cs typeface="Times New Roman" pitchFamily="18" charset="0"/>
                </a:rPr>
                <a:t>уникальным изделием. </a:t>
              </a:r>
              <a:r>
                <a:rPr lang="ru-RU" sz="3600" i="1" smtClean="0">
                  <a:solidFill>
                    <a:schemeClr val="accent5">
                      <a:lumMod val="50000"/>
                    </a:schemeClr>
                  </a:solidFill>
                  <a:latin typeface="Times New Roman" pitchFamily="18" charset="0"/>
                  <a:cs typeface="Times New Roman" pitchFamily="18" charset="0"/>
                </a:rPr>
                <a:t> </a:t>
              </a:r>
              <a:endParaRPr lang="ru-RU" sz="3600" i="1" dirty="0" smtClean="0">
                <a:solidFill>
                  <a:schemeClr val="accent5">
                    <a:lumMod val="50000"/>
                  </a:schemeClr>
                </a:solidFill>
                <a:latin typeface="Times New Roman" pitchFamily="18" charset="0"/>
                <a:cs typeface="Times New Roman" pitchFamily="18" charset="0"/>
              </a:endParaRPr>
            </a:p>
            <a:p>
              <a:pPr algn="ctr"/>
              <a:r>
                <a:rPr lang="ru-RU" sz="4800" b="1" dirty="0" smtClean="0">
                  <a:solidFill>
                    <a:srgbClr val="002060"/>
                  </a:solidFill>
                  <a:latin typeface="Times New Roman" pitchFamily="18" charset="0"/>
                  <a:cs typeface="Times New Roman" pitchFamily="18" charset="0"/>
                </a:rPr>
                <a:t>Цель </a:t>
              </a:r>
              <a:r>
                <a:rPr lang="ru-RU" sz="4800" b="1" dirty="0">
                  <a:solidFill>
                    <a:srgbClr val="002060"/>
                  </a:solidFill>
                  <a:latin typeface="Times New Roman" pitchFamily="18" charset="0"/>
                  <a:cs typeface="Times New Roman" pitchFamily="18" charset="0"/>
                </a:rPr>
                <a:t>работы</a:t>
              </a:r>
              <a:r>
                <a:rPr lang="ru-RU" sz="4800" b="1" dirty="0" smtClean="0">
                  <a:solidFill>
                    <a:srgbClr val="002060"/>
                  </a:solidFill>
                  <a:latin typeface="Times New Roman" pitchFamily="18" charset="0"/>
                  <a:cs typeface="Times New Roman" pitchFamily="18" charset="0"/>
                </a:rPr>
                <a:t>:</a:t>
              </a:r>
              <a:endParaRPr lang="ru-RU" sz="3200" dirty="0"/>
            </a:p>
            <a:p>
              <a:pPr algn="just"/>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Целью </a:t>
              </a:r>
              <a:r>
                <a:rPr lang="ru-RU" sz="3600" dirty="0">
                  <a:latin typeface="Times New Roman" panose="02020603050405020304" pitchFamily="18" charset="0"/>
                  <a:cs typeface="Times New Roman" panose="02020603050405020304" pitchFamily="18" charset="0"/>
                </a:rPr>
                <a:t>работы </a:t>
              </a:r>
              <a:r>
                <a:rPr lang="ru-RU" sz="3600" dirty="0" smtClean="0">
                  <a:latin typeface="Times New Roman" panose="02020603050405020304" pitchFamily="18" charset="0"/>
                  <a:cs typeface="Times New Roman" panose="02020603050405020304" pitchFamily="18" charset="0"/>
                </a:rPr>
                <a:t>является разработка </a:t>
              </a:r>
              <a:r>
                <a:rPr lang="ru-RU" sz="3600" dirty="0">
                  <a:latin typeface="Times New Roman" panose="02020603050405020304" pitchFamily="18" charset="0"/>
                  <a:cs typeface="Times New Roman" panose="02020603050405020304" pitchFamily="18" charset="0"/>
                </a:rPr>
                <a:t>устройства, которое позволит автоматически выполнять процедуру покраски. Причем покраска должна быть равномерной, иметь возможность регулирования интенсивности цвета, при этом разрабатываемое приспособление должно быть достаточно </a:t>
              </a:r>
              <a:r>
                <a:rPr lang="ru-RU" sz="3600" dirty="0" smtClean="0">
                  <a:latin typeface="Times New Roman" panose="02020603050405020304" pitchFamily="18" charset="0"/>
                  <a:cs typeface="Times New Roman" panose="02020603050405020304" pitchFamily="18" charset="0"/>
                </a:rPr>
                <a:t>производительным, иметь малые размеры и легко регулироваться.</a:t>
              </a:r>
            </a:p>
            <a:p>
              <a:pPr algn="ctr"/>
              <a:endParaRPr lang="ru-RU" sz="4800" b="1" dirty="0" smtClean="0">
                <a:solidFill>
                  <a:srgbClr val="002060"/>
                </a:solidFill>
                <a:latin typeface="Times New Roman" pitchFamily="18" charset="0"/>
                <a:cs typeface="Times New Roman" pitchFamily="18" charset="0"/>
              </a:endParaRPr>
            </a:p>
            <a:p>
              <a:pPr algn="ctr"/>
              <a:r>
                <a:rPr lang="ru-RU" sz="4800" b="1" dirty="0" smtClean="0">
                  <a:solidFill>
                    <a:srgbClr val="002060"/>
                  </a:solidFill>
                  <a:latin typeface="Times New Roman" pitchFamily="18" charset="0"/>
                  <a:cs typeface="Times New Roman" pitchFamily="18" charset="0"/>
                </a:rPr>
                <a:t>Актуальность </a:t>
              </a:r>
              <a:r>
                <a:rPr lang="ru-RU" sz="4800" b="1" dirty="0">
                  <a:solidFill>
                    <a:srgbClr val="002060"/>
                  </a:solidFill>
                  <a:latin typeface="Times New Roman" pitchFamily="18" charset="0"/>
                  <a:cs typeface="Times New Roman" pitchFamily="18" charset="0"/>
                </a:rPr>
                <a:t>работы: </a:t>
              </a:r>
              <a:endParaRPr lang="ru-RU" sz="3200" dirty="0">
                <a:solidFill>
                  <a:srgbClr val="002060"/>
                </a:solidFill>
              </a:endParaRPr>
            </a:p>
            <a:p>
              <a:pPr indent="-876886" algn="just"/>
              <a:r>
                <a:rPr lang="ru-RU" sz="3600" dirty="0" smtClean="0">
                  <a:latin typeface="Times New Roman" panose="02020603050405020304" pitchFamily="18" charset="0"/>
                  <a:cs typeface="Times New Roman" panose="02020603050405020304" pitchFamily="18" charset="0"/>
                </a:rPr>
                <a:t>         Данная </a:t>
              </a:r>
              <a:r>
                <a:rPr lang="ru-RU" sz="3600" dirty="0">
                  <a:latin typeface="Times New Roman" panose="02020603050405020304" pitchFamily="18" charset="0"/>
                  <a:cs typeface="Times New Roman" panose="02020603050405020304" pitchFamily="18" charset="0"/>
                </a:rPr>
                <a:t>работа выполняется в интересах Нижегородского </a:t>
              </a:r>
              <a:r>
                <a:rPr lang="ru-RU" sz="3600" dirty="0" smtClean="0">
                  <a:latin typeface="Times New Roman" panose="02020603050405020304" pitchFamily="18" charset="0"/>
                  <a:cs typeface="Times New Roman" panose="02020603050405020304" pitchFamily="18" charset="0"/>
                </a:rPr>
                <a:t>Опытно-Экспериментального </a:t>
              </a:r>
              <a:r>
                <a:rPr lang="ru-RU" sz="3600" dirty="0">
                  <a:latin typeface="Times New Roman" panose="02020603050405020304" pitchFamily="18" charset="0"/>
                  <a:cs typeface="Times New Roman" panose="02020603050405020304" pitchFamily="18" charset="0"/>
                </a:rPr>
                <a:t>Завода (НОЭЗ), который занимается выпуском строительной фурнитуры. </a:t>
              </a:r>
              <a:endParaRPr lang="ru-RU" sz="3600" dirty="0" smtClean="0">
                <a:latin typeface="Times New Roman" panose="02020603050405020304" pitchFamily="18" charset="0"/>
                <a:cs typeface="Times New Roman" panose="02020603050405020304" pitchFamily="18" charset="0"/>
              </a:endParaRPr>
            </a:p>
            <a:p>
              <a:pPr indent="-876886" algn="just"/>
              <a:r>
                <a:rPr lang="ru-RU" sz="3600" dirty="0" smtClean="0">
                  <a:latin typeface="Times New Roman" panose="02020603050405020304" pitchFamily="18" charset="0"/>
                  <a:cs typeface="Times New Roman" panose="02020603050405020304" pitchFamily="18" charset="0"/>
                </a:rPr>
                <a:t>        Данная </a:t>
              </a:r>
              <a:r>
                <a:rPr lang="ru-RU" sz="3600" dirty="0">
                  <a:latin typeface="Times New Roman" panose="02020603050405020304" pitchFamily="18" charset="0"/>
                  <a:cs typeface="Times New Roman" panose="02020603050405020304" pitchFamily="18" charset="0"/>
                </a:rPr>
                <a:t>автоматизированная установка предназначена для покраски цилиндрических изделий выполненных из дерева или пластика. Имеет малые размеры и выполняет все поставленные перед ней задачи</a:t>
              </a:r>
              <a:r>
                <a:rPr lang="ru-RU" sz="3600" dirty="0" smtClean="0">
                  <a:latin typeface="Times New Roman" panose="02020603050405020304" pitchFamily="18" charset="0"/>
                  <a:cs typeface="Times New Roman" panose="02020603050405020304" pitchFamily="18" charset="0"/>
                </a:rPr>
                <a:t>. Отвечает требованиям, предъявляемым НОЭЗ.</a:t>
              </a:r>
              <a:endParaRPr lang="ru-RU" sz="3600" dirty="0">
                <a:latin typeface="Times New Roman" panose="02020603050405020304" pitchFamily="18" charset="0"/>
                <a:cs typeface="Times New Roman" panose="02020603050405020304" pitchFamily="18" charset="0"/>
              </a:endParaRPr>
            </a:p>
            <a:p>
              <a:pPr marL="876886" indent="-876886" algn="just"/>
              <a:endParaRPr lang="en-US" sz="4000" dirty="0">
                <a:latin typeface="Times New Roman" pitchFamily="18" charset="0"/>
                <a:cs typeface="Times New Roman" pitchFamily="18" charset="0"/>
              </a:endParaRPr>
            </a:p>
          </p:txBody>
        </p:sp>
        <p:sp>
          <p:nvSpPr>
            <p:cNvPr id="13" name="Прямоугольник 12"/>
            <p:cNvSpPr/>
            <p:nvPr/>
          </p:nvSpPr>
          <p:spPr>
            <a:xfrm>
              <a:off x="2486607" y="6474521"/>
              <a:ext cx="14526367" cy="377626"/>
            </a:xfrm>
            <a:prstGeom prst="rect">
              <a:avLst/>
            </a:prstGeom>
          </p:spPr>
          <p:txBody>
            <a:bodyPr wrap="square">
              <a:spAutoFit/>
            </a:bodyPr>
            <a:lstStyle/>
            <a:p>
              <a:pPr algn="just"/>
              <a:r>
                <a:rPr lang="ru-RU" sz="3100" dirty="0">
                  <a:latin typeface="Times New Roman" pitchFamily="18" charset="0"/>
                  <a:cs typeface="Times New Roman" pitchFamily="18" charset="0"/>
                </a:rPr>
                <a:t>     </a:t>
              </a:r>
            </a:p>
          </p:txBody>
        </p:sp>
      </p:grpSp>
      <p:sp>
        <p:nvSpPr>
          <p:cNvPr id="14" name="TextBox 13"/>
          <p:cNvSpPr txBox="1"/>
          <p:nvPr/>
        </p:nvSpPr>
        <p:spPr>
          <a:xfrm>
            <a:off x="19068598" y="2955484"/>
            <a:ext cx="6695936" cy="830997"/>
          </a:xfrm>
          <a:prstGeom prst="rect">
            <a:avLst/>
          </a:prstGeom>
          <a:noFill/>
        </p:spPr>
        <p:txBody>
          <a:bodyPr wrap="square" rtlCol="0">
            <a:spAutoFit/>
          </a:bodyPr>
          <a:lstStyle/>
          <a:p>
            <a:pPr algn="ctr"/>
            <a:r>
              <a:rPr lang="ru-RU" sz="4800" b="1" i="1" dirty="0">
                <a:solidFill>
                  <a:srgbClr val="002060"/>
                </a:solidFill>
                <a:latin typeface="Times New Roman" pitchFamily="18" charset="0"/>
                <a:cs typeface="Times New Roman" pitchFamily="18" charset="0"/>
              </a:rPr>
              <a:t>Решаемые задачи:</a:t>
            </a:r>
          </a:p>
        </p:txBody>
      </p:sp>
      <p:sp>
        <p:nvSpPr>
          <p:cNvPr id="1034" name="Rectangle 10"/>
          <p:cNvSpPr>
            <a:spLocks noChangeArrowheads="1"/>
          </p:cNvSpPr>
          <p:nvPr/>
        </p:nvSpPr>
        <p:spPr bwMode="auto">
          <a:xfrm>
            <a:off x="0" y="0"/>
            <a:ext cx="184731" cy="11541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36" name="Rectangle 12"/>
          <p:cNvSpPr>
            <a:spLocks noChangeArrowheads="1"/>
          </p:cNvSpPr>
          <p:nvPr/>
        </p:nvSpPr>
        <p:spPr bwMode="auto">
          <a:xfrm>
            <a:off x="590550" y="96678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37" name="Rectangle 13"/>
          <p:cNvSpPr>
            <a:spLocks noChangeArrowheads="1"/>
          </p:cNvSpPr>
          <p:nvPr/>
        </p:nvSpPr>
        <p:spPr bwMode="auto">
          <a:xfrm>
            <a:off x="590550" y="154400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38" name="Rectangle 14"/>
          <p:cNvSpPr>
            <a:spLocks noChangeArrowheads="1"/>
          </p:cNvSpPr>
          <p:nvPr/>
        </p:nvSpPr>
        <p:spPr bwMode="auto">
          <a:xfrm>
            <a:off x="590550" y="18364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47" name="Rectangle 23"/>
          <p:cNvSpPr>
            <a:spLocks noChangeArrowheads="1"/>
          </p:cNvSpPr>
          <p:nvPr/>
        </p:nvSpPr>
        <p:spPr bwMode="auto">
          <a:xfrm>
            <a:off x="0" y="0"/>
            <a:ext cx="184731" cy="11541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48" name="Rectangle 24"/>
          <p:cNvSpPr>
            <a:spLocks noChangeArrowheads="1"/>
          </p:cNvSpPr>
          <p:nvPr/>
        </p:nvSpPr>
        <p:spPr bwMode="auto">
          <a:xfrm>
            <a:off x="590550" y="3390900"/>
            <a:ext cx="22955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ru-RU" sz="19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49" name="Rectangle 25"/>
          <p:cNvSpPr>
            <a:spLocks noChangeArrowheads="1"/>
          </p:cNvSpPr>
          <p:nvPr/>
        </p:nvSpPr>
        <p:spPr bwMode="auto">
          <a:xfrm>
            <a:off x="590550" y="6172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50" name="Rectangle 26"/>
          <p:cNvSpPr>
            <a:spLocks noChangeArrowheads="1"/>
          </p:cNvSpPr>
          <p:nvPr/>
        </p:nvSpPr>
        <p:spPr bwMode="auto">
          <a:xfrm>
            <a:off x="590550" y="100488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56" name="Rectangle 32"/>
          <p:cNvSpPr>
            <a:spLocks noChangeArrowheads="1"/>
          </p:cNvSpPr>
          <p:nvPr/>
        </p:nvSpPr>
        <p:spPr bwMode="auto">
          <a:xfrm>
            <a:off x="590550" y="60579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57" name="Rectangle 33"/>
          <p:cNvSpPr>
            <a:spLocks noChangeArrowheads="1"/>
          </p:cNvSpPr>
          <p:nvPr/>
        </p:nvSpPr>
        <p:spPr bwMode="auto">
          <a:xfrm>
            <a:off x="590550" y="7972425"/>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r>
            <a:b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6" name="TextBox 45"/>
          <p:cNvSpPr txBox="1"/>
          <p:nvPr/>
        </p:nvSpPr>
        <p:spPr>
          <a:xfrm>
            <a:off x="5279913" y="1367879"/>
            <a:ext cx="20787693" cy="2062103"/>
          </a:xfrm>
          <a:prstGeom prst="rect">
            <a:avLst/>
          </a:prstGeom>
          <a:noFill/>
        </p:spPr>
        <p:txBody>
          <a:bodyPr wrap="square" rtlCol="0">
            <a:spAutoFit/>
          </a:bodyPr>
          <a:lstStyle/>
          <a:p>
            <a:pPr marL="0" marR="0" lvl="0" indent="0" algn="ctr" defTabSz="2479578" eaLnBrk="1" fontAlgn="auto" latinLnBrk="0" hangingPunct="1">
              <a:lnSpc>
                <a:spcPct val="100000"/>
              </a:lnSpc>
              <a:spcBef>
                <a:spcPts val="0"/>
              </a:spcBef>
              <a:spcAft>
                <a:spcPts val="0"/>
              </a:spcAft>
              <a:buClrTx/>
              <a:buSzTx/>
              <a:buFontTx/>
              <a:buNone/>
              <a:tabLst/>
              <a:defRPr/>
            </a:pPr>
            <a:endParaRPr lang="ru-RU" sz="3200" b="1" i="1" kern="0" dirty="0" smtClean="0">
              <a:solidFill>
                <a:prstClr val="black"/>
              </a:solidFill>
              <a:latin typeface="Times New Roman" panose="02020603050405020304" pitchFamily="18" charset="0"/>
              <a:cs typeface="Times New Roman" panose="02020603050405020304" pitchFamily="18" charset="0"/>
            </a:endParaRPr>
          </a:p>
          <a:p>
            <a:pPr marL="0" marR="0" lvl="0" indent="0" algn="ctr" defTabSz="2479578" eaLnBrk="1" fontAlgn="auto" latinLnBrk="0" hangingPunct="1">
              <a:lnSpc>
                <a:spcPct val="100000"/>
              </a:lnSpc>
              <a:spcBef>
                <a:spcPts val="0"/>
              </a:spcBef>
              <a:spcAft>
                <a:spcPts val="0"/>
              </a:spcAft>
              <a:buClrTx/>
              <a:buSzTx/>
              <a:buFontTx/>
              <a:buNone/>
              <a:tabLst/>
              <a:defRPr/>
            </a:pPr>
            <a:r>
              <a:rPr lang="ru-RU" sz="3200" b="1" i="1" kern="0" dirty="0" smtClean="0">
                <a:solidFill>
                  <a:prstClr val="black"/>
                </a:solidFill>
                <a:latin typeface="Times New Roman" panose="02020603050405020304" pitchFamily="18" charset="0"/>
                <a:cs typeface="Times New Roman" panose="02020603050405020304" pitchFamily="18" charset="0"/>
              </a:rPr>
              <a:t>Волкова Алексея,</a:t>
            </a:r>
            <a:r>
              <a:rPr kumimoji="0" lang="ru-RU"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sz="3200" b="1" i="1" kern="0" noProof="0" dirty="0">
                <a:solidFill>
                  <a:prstClr val="black"/>
                </a:solidFill>
                <a:latin typeface="Times New Roman" panose="02020603050405020304" pitchFamily="18" charset="0"/>
                <a:cs typeface="Times New Roman" panose="02020603050405020304" pitchFamily="18" charset="0"/>
              </a:rPr>
              <a:t>9</a:t>
            </a:r>
            <a:r>
              <a:rPr lang="ru-RU" sz="3200" b="1" i="1" kern="0" dirty="0" smtClean="0">
                <a:solidFill>
                  <a:prstClr val="black"/>
                </a:solidFill>
                <a:latin typeface="Times New Roman" panose="02020603050405020304" pitchFamily="18" charset="0"/>
                <a:cs typeface="Times New Roman" panose="02020603050405020304" pitchFamily="18" charset="0"/>
              </a:rPr>
              <a:t> </a:t>
            </a:r>
            <a:r>
              <a:rPr kumimoji="0" lang="ru-RU"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класс, МАОУ «Лицей № </a:t>
            </a:r>
            <a:r>
              <a:rPr kumimoji="0" lang="ru-RU"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38», </a:t>
            </a:r>
            <a:r>
              <a:rPr kumimoji="0" lang="ru-RU"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город Нижний Новгород</a:t>
            </a:r>
          </a:p>
          <a:p>
            <a:pPr marL="0" marR="0" lvl="0" indent="0" algn="ctr" defTabSz="2479578" eaLnBrk="1" fontAlgn="auto" latinLnBrk="0" hangingPunct="1">
              <a:lnSpc>
                <a:spcPct val="100000"/>
              </a:lnSpc>
              <a:spcBef>
                <a:spcPts val="0"/>
              </a:spcBef>
              <a:spcAft>
                <a:spcPts val="0"/>
              </a:spcAft>
              <a:buClrTx/>
              <a:buSzTx/>
              <a:buFontTx/>
              <a:buNone/>
              <a:tabLst/>
              <a:defRPr/>
            </a:pPr>
            <a:r>
              <a:rPr kumimoji="0" lang="ru-RU"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Руководители</a:t>
            </a:r>
            <a:r>
              <a:rPr kumimoji="0" lang="en-US"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3200" b="1"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Еделев</a:t>
            </a:r>
            <a:r>
              <a:rPr kumimoji="0" lang="ru-RU" sz="3200" b="1" i="1" u="none" strike="noStrike" kern="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Юрий Андреевич, преподаватель НОУ, </a:t>
            </a:r>
            <a:r>
              <a:rPr kumimoji="0" lang="ru-RU" sz="3200" b="1"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Еделев</a:t>
            </a:r>
            <a:r>
              <a:rPr kumimoji="0" lang="ru-RU"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Андрей Юрьевич, учитель </a:t>
            </a:r>
            <a:r>
              <a:rPr kumimoji="0" lang="ru-RU" sz="3200" b="1"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физики </a:t>
            </a:r>
            <a:endParaRPr kumimoji="0" lang="ru-RU"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2479578" eaLnBrk="1" fontAlgn="auto" latinLnBrk="0" hangingPunct="1">
              <a:lnSpc>
                <a:spcPct val="100000"/>
              </a:lnSpc>
              <a:spcBef>
                <a:spcPts val="0"/>
              </a:spcBef>
              <a:spcAft>
                <a:spcPts val="0"/>
              </a:spcAft>
              <a:buClrTx/>
              <a:buSzTx/>
              <a:buFontTx/>
              <a:buNone/>
              <a:tabLst/>
              <a:defRPr/>
            </a:pPr>
            <a:endParaRPr kumimoji="0" lang="ru-RU" sz="3200" b="0" i="1" u="none" strike="noStrike" kern="0" cap="none" spc="0" normalizeH="0" baseline="0" noProof="0" dirty="0">
              <a:ln>
                <a:noFill/>
              </a:ln>
              <a:solidFill>
                <a:prstClr val="black"/>
              </a:solidFill>
              <a:effectLst/>
              <a:uLnTx/>
              <a:uFillTx/>
            </a:endParaRPr>
          </a:p>
        </p:txBody>
      </p:sp>
      <p:sp>
        <p:nvSpPr>
          <p:cNvPr id="2" name="Прямоугольник 1"/>
          <p:cNvSpPr/>
          <p:nvPr/>
        </p:nvSpPr>
        <p:spPr>
          <a:xfrm>
            <a:off x="2563796" y="32143892"/>
            <a:ext cx="9238417" cy="1175706"/>
          </a:xfrm>
          <a:prstGeom prst="rect">
            <a:avLst/>
          </a:prstGeom>
        </p:spPr>
        <p:txBody>
          <a:bodyPr wrap="square">
            <a:spAutoFit/>
          </a:bodyPr>
          <a:lstStyle/>
          <a:p>
            <a:pPr marL="457200" algn="just">
              <a:lnSpc>
                <a:spcPct val="110000"/>
              </a:lnSpc>
              <a:spcAft>
                <a:spcPts val="0"/>
              </a:spcAft>
            </a:pPr>
            <a:endPar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0000"/>
              </a:lnSpc>
              <a:spcAft>
                <a:spcPts val="800"/>
              </a:spcAf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Прямоугольник 29"/>
          <p:cNvSpPr/>
          <p:nvPr/>
        </p:nvSpPr>
        <p:spPr>
          <a:xfrm>
            <a:off x="5875230" y="17943222"/>
            <a:ext cx="6393697" cy="830997"/>
          </a:xfrm>
          <a:prstGeom prst="rect">
            <a:avLst/>
          </a:prstGeom>
        </p:spPr>
        <p:txBody>
          <a:bodyPr wrap="square">
            <a:spAutoFit/>
          </a:bodyPr>
          <a:lstStyle/>
          <a:p>
            <a:r>
              <a:rPr lang="ru-RU" sz="4800" b="1" dirty="0">
                <a:solidFill>
                  <a:srgbClr val="002060"/>
                </a:solidFill>
                <a:latin typeface="Times New Roman" pitchFamily="18" charset="0"/>
                <a:cs typeface="Times New Roman" pitchFamily="18" charset="0"/>
              </a:rPr>
              <a:t>Новизна работы: </a:t>
            </a:r>
            <a:endParaRPr lang="ru-RU" sz="4800" dirty="0">
              <a:solidFill>
                <a:srgbClr val="002060"/>
              </a:solidFill>
            </a:endParaRPr>
          </a:p>
        </p:txBody>
      </p:sp>
      <p:sp>
        <p:nvSpPr>
          <p:cNvPr id="20" name="Прямоугольник 19"/>
          <p:cNvSpPr/>
          <p:nvPr/>
        </p:nvSpPr>
        <p:spPr>
          <a:xfrm>
            <a:off x="1241272" y="17439268"/>
            <a:ext cx="15661615" cy="1769715"/>
          </a:xfrm>
          <a:prstGeom prst="rect">
            <a:avLst/>
          </a:prstGeom>
        </p:spPr>
        <p:txBody>
          <a:bodyPr wrap="square">
            <a:spAutoFit/>
          </a:bodyPr>
          <a:lstStyle/>
          <a:p>
            <a:endParaRPr lang="ru-RU" sz="4000" i="1"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8606385" y="8873054"/>
            <a:ext cx="10512171" cy="1892826"/>
          </a:xfrm>
          <a:prstGeom prst="rect">
            <a:avLst/>
          </a:prstGeom>
        </p:spPr>
        <p:txBody>
          <a:bodyPr wrap="square">
            <a:spAutoFit/>
          </a:bodyPr>
          <a:lstStyle/>
          <a:p>
            <a:r>
              <a:rPr lang="ru-RU" sz="4800" b="1" i="1" dirty="0">
                <a:solidFill>
                  <a:srgbClr val="002060"/>
                </a:solidFill>
                <a:latin typeface="Times New Roman" panose="02020603050405020304" pitchFamily="18" charset="0"/>
                <a:cs typeface="Times New Roman" panose="02020603050405020304" pitchFamily="18" charset="0"/>
              </a:rPr>
              <a:t>Изготовление действующего макета</a:t>
            </a:r>
          </a:p>
          <a:p>
            <a:endParaRPr lang="ru-RU" dirty="0">
              <a:solidFill>
                <a:srgbClr val="295C26"/>
              </a:solidFill>
            </a:endParaRPr>
          </a:p>
        </p:txBody>
      </p:sp>
      <p:sp>
        <p:nvSpPr>
          <p:cNvPr id="41" name="Прямоугольник 40"/>
          <p:cNvSpPr/>
          <p:nvPr/>
        </p:nvSpPr>
        <p:spPr>
          <a:xfrm flipV="1">
            <a:off x="33538885" y="30296936"/>
            <a:ext cx="2794683" cy="1985159"/>
          </a:xfrm>
          <a:prstGeom prst="rect">
            <a:avLst/>
          </a:prstGeom>
        </p:spPr>
        <p:txBody>
          <a:bodyPr wrap="square">
            <a:spAutoFit/>
          </a:bodyPr>
          <a:lstStyle/>
          <a:p>
            <a:endParaRPr lang="ru-RU" sz="5400" b="1" dirty="0">
              <a:solidFill>
                <a:srgbClr val="295C26"/>
              </a:solidFill>
              <a:latin typeface="Times New Roman" panose="02020603050405020304" pitchFamily="18" charset="0"/>
              <a:cs typeface="Times New Roman" panose="02020603050405020304" pitchFamily="18" charset="0"/>
            </a:endParaRPr>
          </a:p>
          <a:p>
            <a:endParaRPr lang="ru-RU" dirty="0">
              <a:solidFill>
                <a:srgbClr val="295C26"/>
              </a:solidFill>
            </a:endParaRPr>
          </a:p>
        </p:txBody>
      </p:sp>
      <p:sp>
        <p:nvSpPr>
          <p:cNvPr id="51" name="Прямоугольник 50"/>
          <p:cNvSpPr/>
          <p:nvPr/>
        </p:nvSpPr>
        <p:spPr>
          <a:xfrm>
            <a:off x="4891572" y="33295983"/>
            <a:ext cx="3256725" cy="1154162"/>
          </a:xfrm>
          <a:prstGeom prst="rect">
            <a:avLst/>
          </a:prstGeom>
        </p:spPr>
        <p:txBody>
          <a:bodyPr wrap="none">
            <a:spAutoFit/>
          </a:bodyPr>
          <a:lstStyle/>
          <a:p>
            <a:r>
              <a:rPr lang="ru-RU" b="1" i="1" dirty="0">
                <a:solidFill>
                  <a:srgbClr val="002060"/>
                </a:solidFill>
                <a:latin typeface="Times New Roman" panose="02020603050405020304" pitchFamily="18" charset="0"/>
                <a:cs typeface="Times New Roman" panose="02020603050405020304" pitchFamily="18" charset="0"/>
              </a:rPr>
              <a:t>Выводы</a:t>
            </a:r>
          </a:p>
        </p:txBody>
      </p:sp>
      <p:sp>
        <p:nvSpPr>
          <p:cNvPr id="21" name="TextBox 20">
            <a:extLst>
              <a:ext uri="{FF2B5EF4-FFF2-40B4-BE49-F238E27FC236}">
                <a16:creationId xmlns:a16="http://schemas.microsoft.com/office/drawing/2014/main" xmlns="" id="{F57097E8-E873-CF7C-66C3-710340D64184}"/>
              </a:ext>
            </a:extLst>
          </p:cNvPr>
          <p:cNvSpPr txBox="1"/>
          <p:nvPr/>
        </p:nvSpPr>
        <p:spPr>
          <a:xfrm>
            <a:off x="21533791" y="26692861"/>
            <a:ext cx="6841184" cy="1569660"/>
          </a:xfrm>
          <a:prstGeom prst="rect">
            <a:avLst/>
          </a:prstGeom>
          <a:noFill/>
        </p:spPr>
        <p:txBody>
          <a:bodyPr wrap="square">
            <a:spAutoFit/>
          </a:bodyPr>
          <a:lstStyle/>
          <a:p>
            <a:pPr algn="ctr"/>
            <a:r>
              <a:rPr lang="ru-RU" sz="4800" b="1" i="1" dirty="0" smtClean="0">
                <a:solidFill>
                  <a:srgbClr val="002060"/>
                </a:solidFill>
                <a:latin typeface="Times New Roman" panose="02020603050405020304" pitchFamily="18" charset="0"/>
                <a:cs typeface="Times New Roman" panose="02020603050405020304" pitchFamily="18" charset="0"/>
              </a:rPr>
              <a:t>Возможности </a:t>
            </a:r>
            <a:r>
              <a:rPr lang="ru-RU" sz="4800" b="1" i="1" dirty="0">
                <a:solidFill>
                  <a:srgbClr val="002060"/>
                </a:solidFill>
                <a:latin typeface="Times New Roman" panose="02020603050405020304" pitchFamily="18" charset="0"/>
                <a:cs typeface="Times New Roman" panose="02020603050405020304" pitchFamily="18" charset="0"/>
              </a:rPr>
              <a:t>системы управления</a:t>
            </a:r>
            <a:r>
              <a:rPr lang="ru-RU" sz="4800" b="1" i="1" dirty="0" smtClean="0">
                <a:solidFill>
                  <a:srgbClr val="002060"/>
                </a:solidFill>
                <a:latin typeface="Times New Roman" panose="02020603050405020304" pitchFamily="18" charset="0"/>
                <a:cs typeface="Times New Roman" panose="02020603050405020304" pitchFamily="18" charset="0"/>
              </a:rPr>
              <a:t>:</a:t>
            </a:r>
            <a:endParaRPr lang="ru-RU" dirty="0"/>
          </a:p>
        </p:txBody>
      </p:sp>
      <p:sp>
        <p:nvSpPr>
          <p:cNvPr id="27" name="TextBox 26">
            <a:extLst>
              <a:ext uri="{FF2B5EF4-FFF2-40B4-BE49-F238E27FC236}">
                <a16:creationId xmlns:a16="http://schemas.microsoft.com/office/drawing/2014/main" xmlns="" id="{DAEEDA46-6795-BCC9-1E27-33B75EBCE456}"/>
              </a:ext>
            </a:extLst>
          </p:cNvPr>
          <p:cNvSpPr txBox="1"/>
          <p:nvPr/>
        </p:nvSpPr>
        <p:spPr>
          <a:xfrm>
            <a:off x="19735939" y="28330862"/>
            <a:ext cx="9867832" cy="4154984"/>
          </a:xfrm>
          <a:prstGeom prst="rect">
            <a:avLst/>
          </a:prstGeom>
          <a:noFill/>
        </p:spPr>
        <p:txBody>
          <a:bodyPr wrap="square">
            <a:spAutoFit/>
          </a:bodyPr>
          <a:lstStyle/>
          <a:p>
            <a:pPr algn="just"/>
            <a:r>
              <a:rPr lang="ru-RU" sz="4400" dirty="0" smtClean="0">
                <a:latin typeface="Times New Roman" panose="02020603050405020304" pitchFamily="18" charset="0"/>
                <a:cs typeface="Times New Roman" panose="02020603050405020304" pitchFamily="18" charset="0"/>
              </a:rPr>
              <a:t>1. Управление </a:t>
            </a:r>
            <a:r>
              <a:rPr lang="ru-RU" sz="4400" dirty="0">
                <a:latin typeface="Times New Roman" panose="02020603050405020304" pitchFamily="18" charset="0"/>
                <a:cs typeface="Times New Roman" panose="02020603050405020304" pitchFamily="18" charset="0"/>
              </a:rPr>
              <a:t>установкой как в автоматическом режиме, так и в </a:t>
            </a:r>
            <a:r>
              <a:rPr lang="ru-RU" sz="4400" dirty="0" smtClean="0">
                <a:latin typeface="Times New Roman" panose="02020603050405020304" pitchFamily="18" charset="0"/>
                <a:cs typeface="Times New Roman" panose="02020603050405020304" pitchFamily="18" charset="0"/>
              </a:rPr>
              <a:t>ручном;</a:t>
            </a:r>
          </a:p>
          <a:p>
            <a:pPr algn="just"/>
            <a:r>
              <a:rPr lang="ru-RU" sz="4400" dirty="0" smtClean="0">
                <a:latin typeface="Times New Roman" panose="02020603050405020304" pitchFamily="18" charset="0"/>
                <a:cs typeface="Times New Roman" panose="02020603050405020304" pitchFamily="18" charset="0"/>
              </a:rPr>
              <a:t> 2. </a:t>
            </a:r>
            <a:r>
              <a:rPr lang="ru-RU" sz="4400" dirty="0" smtClean="0">
                <a:latin typeface="Times New Roman" panose="02020603050405020304" pitchFamily="18" charset="0"/>
                <a:cs typeface="Times New Roman" panose="02020603050405020304" pitchFamily="18" charset="0"/>
              </a:rPr>
              <a:t>Управление </a:t>
            </a:r>
            <a:r>
              <a:rPr lang="ru-RU" sz="4400" dirty="0">
                <a:latin typeface="Times New Roman" panose="02020603050405020304" pitchFamily="18" charset="0"/>
                <a:cs typeface="Times New Roman" panose="02020603050405020304" pitchFamily="18" charset="0"/>
              </a:rPr>
              <a:t>скоростью подачи </a:t>
            </a:r>
            <a:r>
              <a:rPr lang="ru-RU" sz="4400" dirty="0" smtClean="0">
                <a:latin typeface="Times New Roman" panose="02020603050405020304" pitchFamily="18" charset="0"/>
                <a:cs typeface="Times New Roman" panose="02020603050405020304" pitchFamily="18" charset="0"/>
              </a:rPr>
              <a:t>заготовки;</a:t>
            </a:r>
            <a:endParaRPr lang="ru-RU" sz="4400" dirty="0">
              <a:latin typeface="Times New Roman" panose="02020603050405020304" pitchFamily="18" charset="0"/>
              <a:cs typeface="Times New Roman" panose="02020603050405020304" pitchFamily="18" charset="0"/>
            </a:endParaRPr>
          </a:p>
          <a:p>
            <a:pPr algn="just"/>
            <a:r>
              <a:rPr lang="ru-RU" sz="4400" dirty="0" smtClean="0">
                <a:latin typeface="Times New Roman" panose="02020603050405020304" pitchFamily="18" charset="0"/>
                <a:cs typeface="Times New Roman" panose="02020603050405020304" pitchFamily="18" charset="0"/>
              </a:rPr>
              <a:t>3. Изменение интенсивности покраски;</a:t>
            </a:r>
            <a:endParaRPr lang="ru-RU" sz="4400" dirty="0">
              <a:latin typeface="Times New Roman" panose="02020603050405020304" pitchFamily="18" charset="0"/>
              <a:cs typeface="Times New Roman" panose="02020603050405020304" pitchFamily="18" charset="0"/>
            </a:endParaRPr>
          </a:p>
          <a:p>
            <a:r>
              <a:rPr lang="ru-RU" sz="4400" dirty="0">
                <a:latin typeface="Times New Roman" panose="02020603050405020304" pitchFamily="18" charset="0"/>
                <a:cs typeface="Times New Roman" panose="02020603050405020304" pitchFamily="18" charset="0"/>
              </a:rPr>
              <a:t>4. </a:t>
            </a:r>
            <a:r>
              <a:rPr lang="ru-RU" sz="4400" dirty="0" smtClean="0">
                <a:latin typeface="Times New Roman" panose="02020603050405020304" pitchFamily="18" charset="0"/>
                <a:cs typeface="Times New Roman" panose="02020603050405020304" pitchFamily="18" charset="0"/>
              </a:rPr>
              <a:t>Изменение скорости покраски</a:t>
            </a:r>
            <a:endParaRPr lang="ru-RU" sz="4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8F35D7FD-A9E6-F6C3-29A4-66BC74F3BC6C}"/>
              </a:ext>
            </a:extLst>
          </p:cNvPr>
          <p:cNvSpPr txBox="1"/>
          <p:nvPr/>
        </p:nvSpPr>
        <p:spPr>
          <a:xfrm>
            <a:off x="20994589" y="33156736"/>
            <a:ext cx="8991109" cy="1569660"/>
          </a:xfrm>
          <a:prstGeom prst="rect">
            <a:avLst/>
          </a:prstGeom>
          <a:noFill/>
        </p:spPr>
        <p:txBody>
          <a:bodyPr wrap="square">
            <a:spAutoFit/>
          </a:bodyPr>
          <a:lstStyle/>
          <a:p>
            <a:pPr algn="ctr"/>
            <a:r>
              <a:rPr lang="ru-RU" sz="4800" b="1" i="1" dirty="0" smtClean="0">
                <a:solidFill>
                  <a:srgbClr val="002060"/>
                </a:solidFill>
                <a:latin typeface="Times New Roman" panose="02020603050405020304" pitchFamily="18" charset="0"/>
                <a:cs typeface="Times New Roman" panose="02020603050405020304" pitchFamily="18" charset="0"/>
              </a:rPr>
              <a:t>В</a:t>
            </a:r>
            <a:r>
              <a:rPr lang="ru-RU" sz="4800" b="1" i="1" dirty="0" smtClean="0">
                <a:solidFill>
                  <a:srgbClr val="002060"/>
                </a:solidFill>
                <a:latin typeface="Times New Roman" panose="02020603050405020304" pitchFamily="18" charset="0"/>
                <a:cs typeface="Times New Roman" panose="02020603050405020304" pitchFamily="18" charset="0"/>
              </a:rPr>
              <a:t>арианты </a:t>
            </a:r>
          </a:p>
          <a:p>
            <a:pPr algn="ctr"/>
            <a:r>
              <a:rPr lang="ru-RU" sz="4800" b="1" i="1" dirty="0" smtClean="0">
                <a:solidFill>
                  <a:srgbClr val="002060"/>
                </a:solidFill>
                <a:latin typeface="Times New Roman" panose="02020603050405020304" pitchFamily="18" charset="0"/>
                <a:cs typeface="Times New Roman" panose="02020603050405020304" pitchFamily="18" charset="0"/>
              </a:rPr>
              <a:t>конструкций</a:t>
            </a:r>
            <a:r>
              <a:rPr lang="ru-RU" sz="4800" b="1" i="1" dirty="0" smtClean="0">
                <a:solidFill>
                  <a:srgbClr val="002060"/>
                </a:solidFill>
                <a:latin typeface="Times New Roman" panose="02020603050405020304" pitchFamily="18" charset="0"/>
                <a:cs typeface="Times New Roman" panose="02020603050405020304" pitchFamily="18" charset="0"/>
              </a:rPr>
              <a:t> ручек</a:t>
            </a:r>
            <a:endParaRPr lang="ru-RU" sz="4800" b="1" i="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09628" y="19019324"/>
            <a:ext cx="16324900" cy="2554545"/>
          </a:xfrm>
          <a:prstGeom prst="rect">
            <a:avLst/>
          </a:prstGeom>
          <a:solidFill>
            <a:srgbClr val="92D050"/>
          </a:solidFill>
        </p:spPr>
        <p:txBody>
          <a:bodyPr wrap="square">
            <a:spAutoFit/>
          </a:bodyPr>
          <a:lstStyle/>
          <a:p>
            <a:pPr algn="just"/>
            <a:r>
              <a:rPr lang="ru-RU" sz="3200" dirty="0" smtClean="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Для </a:t>
            </a:r>
            <a:r>
              <a:rPr lang="ru-RU" sz="4000" dirty="0">
                <a:latin typeface="Times New Roman" panose="02020603050405020304" pitchFamily="18" charset="0"/>
                <a:cs typeface="Times New Roman" panose="02020603050405020304" pitchFamily="18" charset="0"/>
              </a:rPr>
              <a:t>решения этой задачи был произведен поиск подходящего оборудования у производителей как в России, так и за рубежом. Такое оборудование найдено не было. Поэтому было принято решение о самостоятельном изготовлении этого автоматического комплекса</a:t>
            </a:r>
            <a:r>
              <a:rPr lang="ru-RU" sz="4000"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3"/>
          <a:stretch>
            <a:fillRect/>
          </a:stretch>
        </p:blipFill>
        <p:spPr>
          <a:xfrm>
            <a:off x="21480502" y="35397286"/>
            <a:ext cx="8130476" cy="6322214"/>
          </a:xfrm>
          <a:prstGeom prst="rect">
            <a:avLst/>
          </a:prstGeom>
        </p:spPr>
      </p:pic>
      <p:pic>
        <p:nvPicPr>
          <p:cNvPr id="26" name="Рисунок 25"/>
          <p:cNvPicPr>
            <a:picLocks noChangeAspect="1"/>
          </p:cNvPicPr>
          <p:nvPr/>
        </p:nvPicPr>
        <p:blipFill rotWithShape="1">
          <a:blip r:embed="rId4"/>
          <a:srcRect l="25556" t="35540" r="46632" b="32793"/>
          <a:stretch/>
        </p:blipFill>
        <p:spPr>
          <a:xfrm>
            <a:off x="19068598" y="19653821"/>
            <a:ext cx="10049958" cy="6436491"/>
          </a:xfrm>
          <a:prstGeom prst="rect">
            <a:avLst/>
          </a:prstGeom>
        </p:spPr>
      </p:pic>
      <p:sp>
        <p:nvSpPr>
          <p:cNvPr id="28" name="Прямоугольник 27"/>
          <p:cNvSpPr/>
          <p:nvPr/>
        </p:nvSpPr>
        <p:spPr>
          <a:xfrm>
            <a:off x="19461857" y="18440991"/>
            <a:ext cx="8107151" cy="2077492"/>
          </a:xfrm>
          <a:prstGeom prst="rect">
            <a:avLst/>
          </a:prstGeom>
        </p:spPr>
        <p:txBody>
          <a:bodyPr wrap="square">
            <a:spAutoFit/>
          </a:bodyPr>
          <a:lstStyle/>
          <a:p>
            <a:pPr algn="ctr"/>
            <a:r>
              <a:rPr lang="ru-RU" sz="6000" b="1" i="1" dirty="0">
                <a:solidFill>
                  <a:srgbClr val="002060"/>
                </a:solidFill>
                <a:latin typeface="Times New Roman" panose="02020603050405020304" pitchFamily="18" charset="0"/>
                <a:cs typeface="Times New Roman" panose="02020603050405020304" pitchFamily="18" charset="0"/>
              </a:rPr>
              <a:t>Структурная схема</a:t>
            </a:r>
          </a:p>
          <a:p>
            <a:endParaRPr lang="ru-RU" dirty="0"/>
          </a:p>
        </p:txBody>
      </p:sp>
      <p:pic>
        <p:nvPicPr>
          <p:cNvPr id="32" name="Рисунок 31"/>
          <p:cNvPicPr>
            <a:picLocks noChangeAspect="1"/>
          </p:cNvPicPr>
          <p:nvPr/>
        </p:nvPicPr>
        <p:blipFill rotWithShape="1">
          <a:blip r:embed="rId5"/>
          <a:srcRect t="3566" b="13207"/>
          <a:stretch/>
        </p:blipFill>
        <p:spPr>
          <a:xfrm>
            <a:off x="441174" y="23503258"/>
            <a:ext cx="8082864" cy="8969498"/>
          </a:xfrm>
          <a:prstGeom prst="rect">
            <a:avLst/>
          </a:prstGeom>
        </p:spPr>
      </p:pic>
      <p:sp>
        <p:nvSpPr>
          <p:cNvPr id="34" name="Прямоугольник 33"/>
          <p:cNvSpPr/>
          <p:nvPr/>
        </p:nvSpPr>
        <p:spPr>
          <a:xfrm>
            <a:off x="909628" y="22006774"/>
            <a:ext cx="6802517" cy="923330"/>
          </a:xfrm>
          <a:prstGeom prst="rect">
            <a:avLst/>
          </a:prstGeom>
        </p:spPr>
        <p:txBody>
          <a:bodyPr wrap="square">
            <a:spAutoFit/>
          </a:bodyPr>
          <a:lstStyle/>
          <a:p>
            <a:pPr lvl="0" algn="ctr"/>
            <a:r>
              <a:rPr lang="ru-RU" sz="5400" b="1" dirty="0" smtClean="0">
                <a:solidFill>
                  <a:srgbClr val="002060"/>
                </a:solidFill>
                <a:latin typeface="Times New Roman" panose="02020603050405020304" pitchFamily="18" charset="0"/>
                <a:cs typeface="Times New Roman" panose="02020603050405020304" pitchFamily="18" charset="0"/>
              </a:rPr>
              <a:t>Действующий макет</a:t>
            </a:r>
            <a:endParaRPr lang="ru-RU" sz="5400" b="1" dirty="0">
              <a:solidFill>
                <a:srgbClr val="002060"/>
              </a:solidFill>
              <a:latin typeface="Times New Roman" panose="02020603050405020304" pitchFamily="18" charset="0"/>
              <a:cs typeface="Times New Roman" panose="02020603050405020304" pitchFamily="18" charset="0"/>
            </a:endParaRPr>
          </a:p>
        </p:txBody>
      </p:sp>
      <p:pic>
        <p:nvPicPr>
          <p:cNvPr id="36" name="Рисунок 35"/>
          <p:cNvPicPr>
            <a:picLocks noChangeAspect="1"/>
          </p:cNvPicPr>
          <p:nvPr/>
        </p:nvPicPr>
        <p:blipFill rotWithShape="1">
          <a:blip r:embed="rId6"/>
          <a:srcRect t="21872" r="9332"/>
          <a:stretch/>
        </p:blipFill>
        <p:spPr>
          <a:xfrm>
            <a:off x="20515791" y="9893037"/>
            <a:ext cx="7164680" cy="8231728"/>
          </a:xfrm>
          <a:prstGeom prst="rect">
            <a:avLst/>
          </a:prstGeom>
          <a:scene3d>
            <a:camera prst="orthographicFront"/>
            <a:lightRig rig="threePt" dir="t"/>
          </a:scene3d>
          <a:sp3d>
            <a:bevelT w="165100" prst="coolSlant"/>
          </a:sp3d>
        </p:spPr>
      </p:pic>
      <p:sp>
        <p:nvSpPr>
          <p:cNvPr id="43" name="Прямоугольник 42"/>
          <p:cNvSpPr/>
          <p:nvPr/>
        </p:nvSpPr>
        <p:spPr>
          <a:xfrm>
            <a:off x="184731" y="34742323"/>
            <a:ext cx="20304278" cy="7478970"/>
          </a:xfrm>
          <a:prstGeom prst="rect">
            <a:avLst/>
          </a:prstGeom>
          <a:solidFill>
            <a:schemeClr val="accent2"/>
          </a:solidFill>
        </p:spPr>
        <p:txBody>
          <a:bodyPr wrap="square">
            <a:spAutoFit/>
          </a:bodyPr>
          <a:lstStyle/>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При работы над поставленной задачей были решены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4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Выбран автоматический краскопульт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и способ его перемещения вдоль ручки;</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2.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Конструкция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покрасочной камеры, в которой организован зажим ручки, ее вращение, причем такой зажим не мешает покраске самой ручки;</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3.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Конструкция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устройства перемещения ручки в камеру и точное позиционирование ее в зажимах с целью исключения биения при вращении;</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4.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Так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как речь идет о массовом производстве, то подача ручки из накопителя к устройству перемещения выполнено автоматическим;</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5.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Способ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удаления ручки из покрасочной камеры;</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6.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Способ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привода всех механизмов;</a:t>
            </a:r>
          </a:p>
          <a:p>
            <a:pPr algn="just">
              <a:spcAft>
                <a:spcPts val="0"/>
              </a:spcAft>
            </a:pPr>
            <a:r>
              <a:rPr lang="ru-RU" sz="4000" dirty="0">
                <a:latin typeface="Times New Roman" panose="02020603050405020304" pitchFamily="18" charset="0"/>
                <a:ea typeface="Times New Roman" panose="02020603050405020304" pitchFamily="18" charset="0"/>
                <a:cs typeface="Times New Roman" panose="02020603050405020304" pitchFamily="18" charset="0"/>
              </a:rPr>
              <a:t>7.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Способ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управления и контроля за состоянием </a:t>
            </a: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процесса.</a:t>
            </a:r>
          </a:p>
          <a:p>
            <a:pPr algn="just">
              <a:spcAft>
                <a:spcPts val="0"/>
              </a:spcAft>
            </a:pPr>
            <a:r>
              <a:rPr lang="ru-RU" sz="4000" dirty="0" smtClean="0">
                <a:latin typeface="Times New Roman" panose="02020603050405020304" pitchFamily="18" charset="0"/>
                <a:ea typeface="Times New Roman" panose="02020603050405020304" pitchFamily="18" charset="0"/>
                <a:cs typeface="Times New Roman" panose="02020603050405020304" pitchFamily="18" charset="0"/>
              </a:rPr>
              <a:t>8. Был </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создан работающий макет автоматической покраски деревянных ручек.</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xmlns="" id="{8F35D7FD-A9E6-F6C3-29A4-66BC74F3BC6C}"/>
              </a:ext>
            </a:extLst>
          </p:cNvPr>
          <p:cNvSpPr txBox="1"/>
          <p:nvPr/>
        </p:nvSpPr>
        <p:spPr>
          <a:xfrm>
            <a:off x="9072078" y="21913766"/>
            <a:ext cx="8991109" cy="1569660"/>
          </a:xfrm>
          <a:prstGeom prst="rect">
            <a:avLst/>
          </a:prstGeom>
          <a:noFill/>
        </p:spPr>
        <p:txBody>
          <a:bodyPr wrap="square">
            <a:spAutoFit/>
          </a:bodyPr>
          <a:lstStyle/>
          <a:p>
            <a:pPr algn="ctr"/>
            <a:r>
              <a:rPr lang="ru-RU" sz="4800" b="1" i="1" dirty="0">
                <a:solidFill>
                  <a:srgbClr val="002060"/>
                </a:solidFill>
                <a:latin typeface="Times New Roman" panose="02020603050405020304" pitchFamily="18" charset="0"/>
                <a:cs typeface="Times New Roman" panose="02020603050405020304" pitchFamily="18" charset="0"/>
              </a:rPr>
              <a:t>Схема наклона красящей головки</a:t>
            </a:r>
            <a:endParaRPr lang="ru-RU" sz="4800" b="1" i="1" dirty="0">
              <a:solidFill>
                <a:srgbClr val="002060"/>
              </a:solidFill>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8760910" y="29245748"/>
            <a:ext cx="10738157" cy="4524315"/>
          </a:xfrm>
          <a:prstGeom prst="rect">
            <a:avLst/>
          </a:prstGeom>
        </p:spPr>
        <p:txBody>
          <a:bodyPr wrap="square">
            <a:spAutoFit/>
          </a:bodyPr>
          <a:lstStyle/>
          <a:p>
            <a:pPr indent="-450215" algn="just">
              <a:spcAft>
                <a:spcPts val="0"/>
              </a:spcAft>
            </a:pPr>
            <a:r>
              <a:rPr lang="ru-RU" sz="3600" kern="0" dirty="0" smtClean="0">
                <a:latin typeface="Times New Roman" panose="02020603050405020304" pitchFamily="18" charset="0"/>
                <a:ea typeface="Calibri" panose="020F0502020204030204" pitchFamily="34" charset="0"/>
                <a:cs typeface="Times New Roman" panose="02020603050405020304" pitchFamily="18" charset="0"/>
              </a:rPr>
              <a:t>1.Заготовка</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smtClean="0">
                <a:latin typeface="Times New Roman" panose="02020603050405020304" pitchFamily="18" charset="0"/>
                <a:ea typeface="Calibri" panose="020F0502020204030204" pitchFamily="34" charset="0"/>
                <a:cs typeface="Times New Roman" panose="02020603050405020304" pitchFamily="18" charset="0"/>
              </a:rPr>
              <a:t>2.Зажимы</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smtClean="0">
                <a:latin typeface="Times New Roman" panose="02020603050405020304" pitchFamily="18" charset="0"/>
                <a:ea typeface="Calibri" panose="020F0502020204030204" pitchFamily="34" charset="0"/>
                <a:cs typeface="Times New Roman" panose="02020603050405020304" pitchFamily="18" charset="0"/>
              </a:rPr>
              <a:t>3.Красящая </a:t>
            </a:r>
            <a:r>
              <a:rPr lang="ru-RU" sz="3600" kern="0" dirty="0">
                <a:latin typeface="Times New Roman" panose="02020603050405020304" pitchFamily="18" charset="0"/>
                <a:ea typeface="Calibri" panose="020F0502020204030204" pitchFamily="34" charset="0"/>
                <a:cs typeface="Times New Roman" panose="02020603050405020304" pitchFamily="18" charset="0"/>
              </a:rPr>
              <a:t>головка</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smtClean="0">
                <a:latin typeface="Times New Roman" panose="02020603050405020304" pitchFamily="18" charset="0"/>
                <a:ea typeface="Calibri" panose="020F0502020204030204" pitchFamily="34" charset="0"/>
                <a:cs typeface="Times New Roman" panose="02020603050405020304" pitchFamily="18" charset="0"/>
              </a:rPr>
              <a:t>4.Упорный </a:t>
            </a:r>
            <a:r>
              <a:rPr lang="ru-RU" sz="3600" kern="0" dirty="0">
                <a:latin typeface="Times New Roman" panose="02020603050405020304" pitchFamily="18" charset="0"/>
                <a:ea typeface="Calibri" panose="020F0502020204030204" pitchFamily="34" charset="0"/>
                <a:cs typeface="Times New Roman" panose="02020603050405020304" pitchFamily="18" charset="0"/>
              </a:rPr>
              <a:t>штифт</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smtClean="0">
                <a:latin typeface="Times New Roman" panose="02020603050405020304" pitchFamily="18" charset="0"/>
                <a:ea typeface="Calibri" panose="020F0502020204030204" pitchFamily="34" charset="0"/>
                <a:cs typeface="Times New Roman" panose="02020603050405020304" pitchFamily="18" charset="0"/>
              </a:rPr>
              <a:t>5.Ось </a:t>
            </a:r>
            <a:r>
              <a:rPr lang="ru-RU" sz="3600" kern="0" dirty="0">
                <a:latin typeface="Times New Roman" panose="02020603050405020304" pitchFamily="18" charset="0"/>
                <a:ea typeface="Calibri" panose="020F0502020204030204" pitchFamily="34" charset="0"/>
                <a:cs typeface="Times New Roman" panose="02020603050405020304" pitchFamily="18" charset="0"/>
              </a:rPr>
              <a:t>вращения головки</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a:latin typeface="Times New Roman" panose="02020603050405020304" pitchFamily="18" charset="0"/>
                <a:ea typeface="Calibri" panose="020F0502020204030204" pitchFamily="34" charset="0"/>
                <a:cs typeface="Times New Roman" panose="02020603050405020304" pitchFamily="18" charset="0"/>
              </a:rPr>
              <a:t>I – вертикальное положение в середине заготовки</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kern="0" dirty="0">
                <a:latin typeface="Times New Roman" panose="02020603050405020304" pitchFamily="18" charset="0"/>
                <a:ea typeface="Calibri" panose="020F0502020204030204" pitchFamily="34" charset="0"/>
                <a:cs typeface="Times New Roman" panose="02020603050405020304" pitchFamily="18" charset="0"/>
              </a:rPr>
              <a:t>II – Наклон головки для изменения направления факела краски</a:t>
            </a:r>
            <a:endParaRPr lang="ru-RU" sz="2800"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xmlns="" id="{DAEEDA46-6795-BCC9-1E27-33B75EBCE456}"/>
              </a:ext>
            </a:extLst>
          </p:cNvPr>
          <p:cNvSpPr txBox="1"/>
          <p:nvPr/>
        </p:nvSpPr>
        <p:spPr>
          <a:xfrm>
            <a:off x="17145000" y="4078537"/>
            <a:ext cx="12458771" cy="4401205"/>
          </a:xfrm>
          <a:prstGeom prst="rect">
            <a:avLst/>
          </a:prstGeom>
          <a:solidFill>
            <a:srgbClr val="00B0F0"/>
          </a:solidFill>
          <a:ln>
            <a:noFill/>
          </a:ln>
        </p:spPr>
        <p:txBody>
          <a:bodyPr wrap="square">
            <a:spAutoFit/>
          </a:bodyPr>
          <a:lstStyle/>
          <a:p>
            <a:pPr marL="571500" indent="-571500" algn="just">
              <a:buFont typeface="Arial" panose="020B0604020202020204" pitchFamily="34" charset="0"/>
              <a:buChar char="•"/>
            </a:pPr>
            <a:r>
              <a:rPr lang="ru-RU" sz="4000" dirty="0" smtClean="0">
                <a:latin typeface="Times New Roman" panose="02020603050405020304" pitchFamily="18" charset="0"/>
                <a:cs typeface="Times New Roman" panose="02020603050405020304" pitchFamily="18" charset="0"/>
              </a:rPr>
              <a:t>Разработана структурная схема и принципиальная схемы макета системы автоматической покраски деревянной ручки;</a:t>
            </a:r>
          </a:p>
          <a:p>
            <a:pPr marL="571500" indent="-571500" algn="just">
              <a:buFont typeface="Arial" panose="020B0604020202020204" pitchFamily="34" charset="0"/>
              <a:buChar char="•"/>
            </a:pPr>
            <a:r>
              <a:rPr lang="ru-RU" sz="4000" dirty="0" smtClean="0">
                <a:latin typeface="Times New Roman" panose="02020603050405020304" pitchFamily="18" charset="0"/>
                <a:cs typeface="Times New Roman" panose="02020603050405020304" pitchFamily="18" charset="0"/>
              </a:rPr>
              <a:t>Изготовлен макет;</a:t>
            </a:r>
          </a:p>
          <a:p>
            <a:pPr marL="571500" indent="-571500" algn="just">
              <a:buFont typeface="Arial" panose="020B0604020202020204" pitchFamily="34" charset="0"/>
              <a:buChar char="•"/>
            </a:pPr>
            <a:r>
              <a:rPr lang="ru-RU" sz="4000" dirty="0" smtClean="0">
                <a:latin typeface="Times New Roman" panose="02020603050405020304" pitchFamily="18" charset="0"/>
                <a:cs typeface="Times New Roman" panose="02020603050405020304" pitchFamily="18" charset="0"/>
              </a:rPr>
              <a:t>Разработан алгоритм и программа для работы автоматической покраски</a:t>
            </a:r>
          </a:p>
          <a:p>
            <a:pPr marL="571500" indent="-571500" algn="just">
              <a:buFont typeface="Arial" panose="020B0604020202020204" pitchFamily="34" charset="0"/>
              <a:buChar char="•"/>
            </a:pPr>
            <a:r>
              <a:rPr lang="ru-RU" sz="4000" dirty="0" smtClean="0">
                <a:latin typeface="Times New Roman" panose="02020603050405020304" pitchFamily="18" charset="0"/>
                <a:cs typeface="Times New Roman" panose="02020603050405020304" pitchFamily="18" charset="0"/>
              </a:rPr>
              <a:t>Произведена отладка, настройка системы</a:t>
            </a:r>
          </a:p>
        </p:txBody>
      </p:sp>
      <p:pic>
        <p:nvPicPr>
          <p:cNvPr id="56" name="Рисунок 55"/>
          <p:cNvPicPr>
            <a:picLocks noChangeAspect="1"/>
          </p:cNvPicPr>
          <p:nvPr/>
        </p:nvPicPr>
        <p:blipFill>
          <a:blip r:embed="rId7">
            <a:extLst>
              <a:ext uri="{BEBA8EAE-BF5A-486C-A8C5-ECC9F3942E4B}">
                <a14:imgProps xmlns:a14="http://schemas.microsoft.com/office/drawing/2010/main">
                  <a14:imgLayer r:embed="rId8">
                    <a14:imgEffect>
                      <a14:sharpenSoften amount="78000"/>
                    </a14:imgEffect>
                    <a14:imgEffect>
                      <a14:brightnessContrast bright="-11000" contrast="24000"/>
                    </a14:imgEffect>
                  </a14:imgLayer>
                </a14:imgProps>
              </a:ext>
            </a:extLst>
          </a:blip>
          <a:stretch>
            <a:fillRect/>
          </a:stretch>
        </p:blipFill>
        <p:spPr>
          <a:xfrm>
            <a:off x="8574512" y="23559424"/>
            <a:ext cx="10284987" cy="5380521"/>
          </a:xfrm>
          <a:prstGeom prst="rect">
            <a:avLst/>
          </a:prstGeom>
        </p:spPr>
      </p:pic>
    </p:spTree>
    <p:extLst>
      <p:ext uri="{BB962C8B-B14F-4D97-AF65-F5344CB8AC3E}">
        <p14:creationId xmlns:p14="http://schemas.microsoft.com/office/powerpoint/2010/main" val="223276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Посылка</Template>
  <TotalTime>5815</TotalTime>
  <Words>495</Words>
  <Application>Microsoft Office PowerPoint</Application>
  <PresentationFormat>Произвольный</PresentationFormat>
  <Paragraphs>56</Paragraphs>
  <Slides>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Calibri</vt:lpstr>
      <vt:lpstr>Corbel</vt:lpstr>
      <vt:lpstr>Gill Sans MT</vt:lpstr>
      <vt:lpstr>Times New Roman</vt:lpstr>
      <vt:lpstr>Parcel</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Yana</dc:creator>
  <cp:lastModifiedBy>Учетная запись Майкрософт</cp:lastModifiedBy>
  <cp:revision>151</cp:revision>
  <dcterms:created xsi:type="dcterms:W3CDTF">2019-01-22T04:25:26Z</dcterms:created>
  <dcterms:modified xsi:type="dcterms:W3CDTF">2024-02-14T20:16:39Z</dcterms:modified>
</cp:coreProperties>
</file>