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477B-5133-4E56-9734-473EE53553E1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5A06-C3E0-4AB5-9562-028888BD6F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и 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28736"/>
            <a:ext cx="4357686" cy="221457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Цель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проекта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использованием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технологий умного дома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Актуальность заключается в облегчении повседневной работы в доме на нажатие одной кнопки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телевизорного пульта.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72"/>
          <a:stretch/>
        </p:blipFill>
        <p:spPr>
          <a:xfrm>
            <a:off x="428597" y="3761480"/>
            <a:ext cx="3500462" cy="2759800"/>
          </a:xfrm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286248" y="1428736"/>
            <a:ext cx="4643438" cy="5429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Задачи: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Проанализировать возможности платы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Arduino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для управления элементами умного дома.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Рассмотреть способы дистанционного управления платой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Arduino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Изучить возможные компоненты умного дома.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Разработать наглядный макет как образец функционирующего умного дома.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22899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Реальный вид виртуальной модели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960240"/>
            <a:ext cx="8363272" cy="892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электросхемы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аналог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Arduino Uno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собирал схему на сайте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circuits.io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78" t="37717" r="7661" b="11904"/>
          <a:stretch/>
        </p:blipFill>
        <p:spPr>
          <a:xfrm>
            <a:off x="287810" y="3357562"/>
            <a:ext cx="8701206" cy="292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49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«живой» схемы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01080" cy="490063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ИК-датчик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светодиода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резисторами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-светодиод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резистором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-мотор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 сервомотора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Фоторезистор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кнопка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99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42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Цели и задачи</vt:lpstr>
      <vt:lpstr>Реальный вид виртуальной модели</vt:lpstr>
      <vt:lpstr>Компоненты «живой» схемы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«Макет умного дома»</dc:title>
  <dc:creator>User</dc:creator>
  <cp:lastModifiedBy>user</cp:lastModifiedBy>
  <cp:revision>32</cp:revision>
  <dcterms:created xsi:type="dcterms:W3CDTF">2017-02-06T12:49:03Z</dcterms:created>
  <dcterms:modified xsi:type="dcterms:W3CDTF">2017-09-18T13:41:54Z</dcterms:modified>
</cp:coreProperties>
</file>