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7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4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6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1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7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9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8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4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A1203-7086-45E9-A48B-F30378514A1E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0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wikireading.ru/28120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b="8176"/>
          <a:stretch/>
        </p:blipFill>
        <p:spPr>
          <a:xfrm>
            <a:off x="5626618" y="1004109"/>
            <a:ext cx="5672397" cy="5265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775" y="574340"/>
            <a:ext cx="5045825" cy="2387600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Робот-маляр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покраски заборов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30138" y="3821012"/>
            <a:ext cx="5144656" cy="58757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7" r="5361" b="11359"/>
          <a:stretch/>
        </p:blipFill>
        <p:spPr>
          <a:xfrm>
            <a:off x="5538154" y="3582785"/>
            <a:ext cx="2733011" cy="2686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76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203" y="2546272"/>
            <a:ext cx="74315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модель робота, который сможет выполнять покраску вертикальной поверхности (забора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тему, связанную со способами покраски поверхностей;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Спроектировать конструкцию робота;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Запрограммировать модель.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1" t="1" b="1090"/>
          <a:stretch/>
        </p:blipFill>
        <p:spPr>
          <a:xfrm flipH="1">
            <a:off x="7539642" y="2225589"/>
            <a:ext cx="4126411" cy="398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076" y="598517"/>
            <a:ext cx="112803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связанные с покраской любых поверхностей опасны для здоровья людей, так как в состав краски входят токсичные вещества. Робот-маляр поможет справиться с покраской,  сохранив здоровье человеку и избавив его от монотонной работы. Пока Робот-маляр красит забор, можно заняться другими делами или отдохнуть.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0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2957" y="440553"/>
            <a:ext cx="3924023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покраски поверхностей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404" y="1386229"/>
            <a:ext cx="3597708" cy="1701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Покраска кистью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</a:pPr>
            <a:r>
              <a:rPr lang="ru-RU" dirty="0">
                <a:solidFill>
                  <a:srgbClr val="4A4A4A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Кисти применяют при небольших объемах работ и для окраски труднодоступных мест.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0206" y="3528196"/>
            <a:ext cx="5287078" cy="1424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Покраска валиком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</a:pPr>
            <a:r>
              <a:rPr lang="ru-RU" dirty="0">
                <a:solidFill>
                  <a:srgbClr val="4A4A4A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Более высокая производительность труда и качество работ достигаются при применении валиков с поролоновым или меховым чехлом</a:t>
            </a:r>
            <a:r>
              <a:rPr lang="ru-RU" dirty="0" smtClean="0">
                <a:solidFill>
                  <a:srgbClr val="4A4A4A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80050" y="1464626"/>
            <a:ext cx="5528888" cy="1424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Покраска краскопультом или распылителем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</a:pPr>
            <a:r>
              <a:rPr lang="ru-RU" dirty="0">
                <a:solidFill>
                  <a:srgbClr val="4A4A4A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Краскопульты можно использовать только для нанесения невязких </a:t>
            </a:r>
            <a:r>
              <a:rPr lang="ru-RU" dirty="0" smtClean="0">
                <a:solidFill>
                  <a:srgbClr val="4A4A4A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красок, </a:t>
            </a:r>
            <a:r>
              <a:rPr lang="ru-RU" dirty="0">
                <a:solidFill>
                  <a:srgbClr val="4A4A4A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которые не всегда годятся для окраски поверхности.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20429344">
            <a:off x="3391593" y="1130531"/>
            <a:ext cx="731520" cy="207818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170656" flipH="1">
            <a:off x="5826297" y="1160604"/>
            <a:ext cx="731520" cy="207818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5400000" flipH="1">
            <a:off x="4391574" y="2156222"/>
            <a:ext cx="1348524" cy="207818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082" y="3160252"/>
            <a:ext cx="2413124" cy="24131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29759" y="5843792"/>
            <a:ext cx="8471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ru-RU" dirty="0">
                <a:solidFill>
                  <a:srgbClr val="4A4A4A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Для своего Робота-маляра я выбираю способ покраски валиком, как более производительный и удобный в конструктивном решении.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t="-371" r="9220"/>
          <a:stretch/>
        </p:blipFill>
        <p:spPr>
          <a:xfrm>
            <a:off x="8736676" y="3309718"/>
            <a:ext cx="2616142" cy="24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4" y="4971011"/>
            <a:ext cx="2705024" cy="155266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4" y="1392716"/>
            <a:ext cx="1724121" cy="227154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36" y="4362577"/>
            <a:ext cx="1860612" cy="217122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53" y="1302638"/>
            <a:ext cx="1970037" cy="2297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782" y="283913"/>
            <a:ext cx="3715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робота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782" y="3761287"/>
            <a:ext cx="331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Коническая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которую мотор передает вращение колесам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782" y="902528"/>
            <a:ext cx="2595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Валики для покраски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6826" y="4489282"/>
            <a:ext cx="26363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Зубчато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-реечная передача,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которой валики прокатываются по забору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3005" y="1291946"/>
            <a:ext cx="392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Зубчато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-реечная передача, которая выдвигает и задвигает валики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0" r="8679"/>
          <a:stretch/>
        </p:blipFill>
        <p:spPr>
          <a:xfrm>
            <a:off x="8603149" y="2824593"/>
            <a:ext cx="3125844" cy="375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5905" y="129200"/>
            <a:ext cx="340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робота: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0654" y="3124989"/>
            <a:ext cx="1903615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Валики прокатываются вверх и вниз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0654" y="1902039"/>
            <a:ext cx="1903615" cy="70788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Валики выдвигаются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0654" y="4819173"/>
            <a:ext cx="1903615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Валики задвигаются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2989" y="1707976"/>
            <a:ext cx="2560321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проезжает вперед на расстояние немного меньшее ширины валиков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5606" y="878220"/>
            <a:ext cx="2685011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Валики выдвигаются, прокатываются вверх и вниз, задвигаются. Моторы выключаются, трижды подается звуковой сигнал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7183" y="4248151"/>
            <a:ext cx="2103120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Сработал датчик расстояния</a:t>
            </a:r>
            <a:endParaRPr lang="ru-RU" dirty="0"/>
          </a:p>
        </p:txBody>
      </p:sp>
      <p:sp>
        <p:nvSpPr>
          <p:cNvPr id="14" name="Ромб 13"/>
          <p:cNvSpPr/>
          <p:nvPr/>
        </p:nvSpPr>
        <p:spPr>
          <a:xfrm>
            <a:off x="4035829" y="3935492"/>
            <a:ext cx="2951018" cy="1315620"/>
          </a:xfrm>
          <a:prstGeom prst="diamond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503920" y="3677956"/>
            <a:ext cx="274320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Забор покрашен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906981" y="1147282"/>
            <a:ext cx="1492129" cy="12104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945167" y="2682174"/>
            <a:ext cx="2" cy="38830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511335" y="1233475"/>
            <a:ext cx="2" cy="38830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945169" y="5764392"/>
            <a:ext cx="2" cy="38830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2032461" y="6184669"/>
            <a:ext cx="1708266" cy="10255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823853" y="1248172"/>
            <a:ext cx="0" cy="4838006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945169" y="4290374"/>
            <a:ext cx="2" cy="38830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511335" y="3212363"/>
            <a:ext cx="2" cy="583755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7074123" y="4571316"/>
            <a:ext cx="889470" cy="1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182190" y="4105708"/>
            <a:ext cx="53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8154784" y="487140"/>
            <a:ext cx="16625" cy="4084176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8125692" y="386333"/>
            <a:ext cx="1433944" cy="138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9676012" y="420074"/>
            <a:ext cx="2" cy="38830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9784079" y="3231364"/>
            <a:ext cx="2" cy="38830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548743" y="5396218"/>
            <a:ext cx="0" cy="1129273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702535" y="5395060"/>
            <a:ext cx="58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540327" y="6525492"/>
            <a:ext cx="4858783" cy="7597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627611" y="2369695"/>
            <a:ext cx="0" cy="4046783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569422" y="2227813"/>
            <a:ext cx="436417" cy="3432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76497" y="838610"/>
            <a:ext cx="1903615" cy="5847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установлен в начало забора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1945167" y="1500491"/>
            <a:ext cx="2" cy="38830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8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390475"/>
            <a:ext cx="407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робота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6" y="2293677"/>
            <a:ext cx="7844615" cy="2735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018" y="1251585"/>
            <a:ext cx="613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управления роботом в ПС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260" y="5163351"/>
            <a:ext cx="4692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Видео-презентация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https://drive.google.com/drive/my-drive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16" y="4510715"/>
            <a:ext cx="1875505" cy="187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6086" y="922713"/>
            <a:ext cx="489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учащийся 4 класса СШ №6 г. Луги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Романишин Михаил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2178" y="3483032"/>
            <a:ext cx="4630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педагог ДО Грибова Л.М.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922713"/>
            <a:ext cx="2992581" cy="39901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7273" y="5527963"/>
            <a:ext cx="527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ДО «Компьютерный центр» г. Луга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7362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1371610"/>
            <a:ext cx="6096000" cy="30673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Использованные ресурсы: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https://info.wikireading.ru/281202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https://gidpokraske.ru/okrashivanie/pokrasochnye-raboty/pokraska-zabora.html;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пособие к конструктору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WeDo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1.0.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Использованное оборудование: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WeDo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1.0 (дополнительный коммутатор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мотора)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ресурсный набор;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Конструкторы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WeDo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2.0 и Простые механизмы.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342</Words>
  <Application>Microsoft Office PowerPoint</Application>
  <PresentationFormat>Широкоэкранный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Symbol</vt:lpstr>
      <vt:lpstr>Times New Roman</vt:lpstr>
      <vt:lpstr>Тема Office</vt:lpstr>
      <vt:lpstr>Робот-маляр для покраски заборов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Робот-маляр</dc:title>
  <dc:creator>Пользователь Windows</dc:creator>
  <cp:lastModifiedBy>Пользователь Windows</cp:lastModifiedBy>
  <cp:revision>23</cp:revision>
  <dcterms:created xsi:type="dcterms:W3CDTF">2023-05-24T13:28:37Z</dcterms:created>
  <dcterms:modified xsi:type="dcterms:W3CDTF">2024-03-10T09:14:55Z</dcterms:modified>
</cp:coreProperties>
</file>