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9572" y="6955971"/>
            <a:ext cx="2912428" cy="22859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Bebas Neue Regular" panose="00000500000000000000" pitchFamily="50" charset="-52"/>
              </a:rPr>
              <a:t>Создатель: </a:t>
            </a:r>
            <a:r>
              <a:rPr lang="ru-RU" sz="2200" dirty="0" err="1">
                <a:latin typeface="Bebas Neue Regular" panose="00000500000000000000" pitchFamily="50" charset="-52"/>
              </a:rPr>
              <a:t>Марценюк</a:t>
            </a:r>
            <a:r>
              <a:rPr lang="ru-RU" sz="2200" dirty="0">
                <a:latin typeface="Bebas Neue Regular" panose="00000500000000000000" pitchFamily="50" charset="-52"/>
              </a:rPr>
              <a:t> Денис</a:t>
            </a:r>
            <a:r>
              <a:rPr lang="ru-RU" dirty="0">
                <a:latin typeface="Bebas Neue Regular" panose="00000500000000000000" pitchFamily="50" charset="-52"/>
              </a:rPr>
              <a:t/>
            </a:r>
            <a:br>
              <a:rPr lang="ru-RU" dirty="0">
                <a:latin typeface="Bebas Neue Regular" panose="00000500000000000000" pitchFamily="50" charset="-52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7212" y="4408715"/>
            <a:ext cx="5903822" cy="1103811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ebas Neue Regular" panose="00000500000000000000" pitchFamily="50" charset="-52"/>
              </a:rPr>
              <a:t>Портативный </a:t>
            </a:r>
            <a:r>
              <a:rPr lang="ru-RU" sz="6600" dirty="0" smtClean="0">
                <a:latin typeface="Bebas Neue Regular" panose="00000500000000000000" pitchFamily="50" charset="-52"/>
              </a:rPr>
              <a:t>3</a:t>
            </a:r>
            <a:r>
              <a:rPr lang="en-US" sz="6600" dirty="0" smtClean="0">
                <a:latin typeface="Bebas Neue Regular" panose="00000500000000000000" pitchFamily="50" charset="-52"/>
              </a:rPr>
              <a:t>D</a:t>
            </a:r>
            <a:r>
              <a:rPr lang="ru-RU" sz="6600" dirty="0" smtClean="0">
                <a:latin typeface="Bebas Neue Regular" panose="00000500000000000000" pitchFamily="50" charset="-52"/>
              </a:rPr>
              <a:t> </a:t>
            </a:r>
            <a:r>
              <a:rPr lang="ru-RU" sz="6600" dirty="0">
                <a:latin typeface="Bebas Neue Regular" panose="00000500000000000000" pitchFamily="50" charset="-52"/>
              </a:rPr>
              <a:t>сканер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76" y="611052"/>
            <a:ext cx="5696494" cy="37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0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099" y="1752599"/>
            <a:ext cx="9905998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Цель: создать дешевый прототип, не уступающий по характеристикам аналогам.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Преимущества:</a:t>
            </a:r>
          </a:p>
          <a:p>
            <a:r>
              <a:rPr lang="ru-RU" sz="3600" dirty="0" smtClean="0"/>
              <a:t>Защищенность от внешних воздействий.</a:t>
            </a:r>
          </a:p>
          <a:p>
            <a:r>
              <a:rPr lang="ru-RU" sz="3600" dirty="0" smtClean="0"/>
              <a:t>Исключение слепых зон.</a:t>
            </a:r>
          </a:p>
          <a:p>
            <a:r>
              <a:rPr lang="ru-RU" sz="3600" dirty="0" smtClean="0"/>
              <a:t>Простота использования и автономность.</a:t>
            </a:r>
          </a:p>
          <a:p>
            <a:r>
              <a:rPr lang="ru-RU" sz="3600" dirty="0" smtClean="0"/>
              <a:t>Хорошее ПО.</a:t>
            </a:r>
          </a:p>
          <a:p>
            <a:r>
              <a:rPr lang="ru-RU" sz="3600" dirty="0" smtClean="0"/>
              <a:t>Низкая цена.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2988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9572" y="6955971"/>
            <a:ext cx="2912428" cy="22859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Bebas Neue Regular" panose="00000500000000000000" pitchFamily="50" charset="-52"/>
              </a:rPr>
              <a:t>Создатель: </a:t>
            </a:r>
            <a:r>
              <a:rPr lang="ru-RU" sz="2200" dirty="0" err="1">
                <a:latin typeface="Bebas Neue Regular" panose="00000500000000000000" pitchFamily="50" charset="-52"/>
              </a:rPr>
              <a:t>Марценюк</a:t>
            </a:r>
            <a:r>
              <a:rPr lang="ru-RU" sz="2200" dirty="0">
                <a:latin typeface="Bebas Neue Regular" panose="00000500000000000000" pitchFamily="50" charset="-52"/>
              </a:rPr>
              <a:t> Денис</a:t>
            </a:r>
            <a:r>
              <a:rPr lang="ru-RU" dirty="0">
                <a:latin typeface="Bebas Neue Regular" panose="00000500000000000000" pitchFamily="50" charset="-52"/>
              </a:rPr>
              <a:t/>
            </a:r>
            <a:br>
              <a:rPr lang="ru-RU" dirty="0">
                <a:latin typeface="Bebas Neue Regular" panose="00000500000000000000" pitchFamily="50" charset="-52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7212" y="4408715"/>
            <a:ext cx="5903822" cy="1103811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ebas Neue Regular" panose="00000500000000000000" pitchFamily="50" charset="-52"/>
              </a:rPr>
              <a:t>Портативный </a:t>
            </a:r>
            <a:r>
              <a:rPr lang="ru-RU" sz="6600" dirty="0" smtClean="0">
                <a:latin typeface="Bebas Neue Regular" panose="00000500000000000000" pitchFamily="50" charset="-52"/>
              </a:rPr>
              <a:t>3</a:t>
            </a:r>
            <a:r>
              <a:rPr lang="en-US" sz="6600" dirty="0" smtClean="0">
                <a:latin typeface="Bebas Neue Regular" panose="00000500000000000000" pitchFamily="50" charset="-52"/>
              </a:rPr>
              <a:t>D</a:t>
            </a:r>
            <a:r>
              <a:rPr lang="ru-RU" sz="6600" dirty="0" smtClean="0">
                <a:latin typeface="Bebas Neue Regular" panose="00000500000000000000" pitchFamily="50" charset="-52"/>
              </a:rPr>
              <a:t> </a:t>
            </a:r>
            <a:r>
              <a:rPr lang="ru-RU" sz="6600" dirty="0">
                <a:latin typeface="Bebas Neue Regular" panose="00000500000000000000" pitchFamily="50" charset="-52"/>
              </a:rPr>
              <a:t>сканер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76" y="611052"/>
            <a:ext cx="5696494" cy="37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6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10</TotalTime>
  <Words>50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Bebas Neue Regular</vt:lpstr>
      <vt:lpstr>Century Gothic</vt:lpstr>
      <vt:lpstr>Сетка</vt:lpstr>
      <vt:lpstr>Создатель: Марценюк Денис </vt:lpstr>
      <vt:lpstr>Презентация PowerPoint</vt:lpstr>
      <vt:lpstr>Создатель: Марценюк Денис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Создатель: Марценюк Денис</dc:title>
  <dc:creator>RePack by Diakov</dc:creator>
  <cp:lastModifiedBy>RePack by Diakov</cp:lastModifiedBy>
  <cp:revision>2</cp:revision>
  <dcterms:created xsi:type="dcterms:W3CDTF">2017-09-18T15:21:10Z</dcterms:created>
  <dcterms:modified xsi:type="dcterms:W3CDTF">2017-09-18T15:31:55Z</dcterms:modified>
</cp:coreProperties>
</file>