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56" r:id="rId2"/>
    <p:sldId id="316" r:id="rId3"/>
    <p:sldId id="314" r:id="rId4"/>
    <p:sldId id="315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79818" autoAdjust="0"/>
  </p:normalViewPr>
  <p:slideViewPr>
    <p:cSldViewPr snapToGrid="0">
      <p:cViewPr varScale="1">
        <p:scale>
          <a:sx n="91" d="100"/>
          <a:sy n="91" d="100"/>
        </p:scale>
        <p:origin x="13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CB57F31B-2A6B-4A71-8759-937B6E80C25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A24FF221-11CB-40F0-89E3-9991C0792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07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69A5C88B-8436-4337-8929-7B047564CCB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407DE1D8-2514-4B88-9AE8-CD70ED86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843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DE1D8-2514-4B88-9AE8-CD70ED864E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5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1E72-CD08-4E32-9810-A2DCD0C4A1E7}" type="datetime1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13F-D669-4974-A622-F1DFE6EBC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A92A-C5DB-4E0B-8692-085D037220C1}" type="datetime1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13F-D669-4974-A622-F1DFE6EBC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4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7292-8C27-4B65-839B-939CB67944E8}" type="datetime1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13F-D669-4974-A622-F1DFE6EBC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5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9696-5249-4806-9983-31609E2E3540}" type="datetime1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13F-D669-4974-A622-F1DFE6EBC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2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4722-DC36-4C8A-99E7-CE69FBB27548}" type="datetime1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13F-D669-4974-A622-F1DFE6EBC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3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1A49-F16A-4C84-B9CD-49FC157AA085}" type="datetime1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13F-D669-4974-A622-F1DFE6EBC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3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262A-E6D0-48E8-B40E-87113531D7AC}" type="datetime1">
              <a:rPr lang="ru-RU" smtClean="0"/>
              <a:t>14.05.2024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13F-D669-4974-A622-F1DFE6EBC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1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54D5-441F-447C-8AAC-33577DAA780D}" type="datetime1">
              <a:rPr lang="ru-RU" smtClean="0"/>
              <a:t>14.05.2024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13F-D669-4974-A622-F1DFE6EBC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9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5035-D13B-4C12-BB23-594A9DFCF1D9}" type="datetime1">
              <a:rPr lang="ru-RU" smtClean="0"/>
              <a:t>14.05.2024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13F-D669-4974-A622-F1DFE6EBC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2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B785-C415-4724-890C-02AF6D5A66AC}" type="datetime1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13F-D669-4974-A622-F1DFE6EBC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6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D8BD-92E1-4BDC-85BD-16975D1923C4}" type="datetime1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13F-D669-4974-A622-F1DFE6EBC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9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0A67-EE40-460D-A4AB-82EBA35914D0}" type="datetime1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5A13F-D669-4974-A622-F1DFE6EBC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4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5271" y="1518335"/>
            <a:ext cx="8626929" cy="89743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УПРАВЛЯЕМЫЙ ЖЕСТАМИ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13F-D669-4974-A622-F1DFE6EBCAD1}" type="slidenum">
              <a:rPr lang="ru-RU" smtClean="0"/>
              <a:t>1</a:t>
            </a:fld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991878" y="6132708"/>
            <a:ext cx="6858000" cy="481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Симферополь, 20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04956" y="2563988"/>
            <a:ext cx="41635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Сосновский Вячеслав Юрьевич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6 класса МБОУ «СОШ №26 им. М.Т. Калашникова» г. Симферополя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Курбет Елена Николаевна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Зав. отдел информационных технологий «МАН «Искатель»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3867" y="2218743"/>
            <a:ext cx="4844265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9862" y="2552598"/>
            <a:ext cx="4844265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74231" y="2656985"/>
            <a:ext cx="4844265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9860" y="2793520"/>
            <a:ext cx="4844265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9861" y="2567290"/>
            <a:ext cx="4844265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31431" y="3114185"/>
            <a:ext cx="4844265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83831" y="3266585"/>
            <a:ext cx="4844265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36231" y="3418985"/>
            <a:ext cx="4844265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6429" y="249242"/>
            <a:ext cx="10809514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образования, науки и молодежи Республики Крым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Малая академия наук «Искатель»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Республиканский этап фестиваля по робототехнике 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Робофинист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2024»</a:t>
            </a:r>
          </a:p>
        </p:txBody>
      </p:sp>
    </p:spTree>
    <p:extLst>
      <p:ext uri="{BB962C8B-B14F-4D97-AF65-F5344CB8AC3E}">
        <p14:creationId xmlns:p14="http://schemas.microsoft.com/office/powerpoint/2010/main" val="182470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 робота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5448300" cy="504769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13F-D669-4974-A622-F1DFE6EBCAD1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905" y="706495"/>
            <a:ext cx="3270853" cy="3285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633" y="4353429"/>
            <a:ext cx="3696976" cy="218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843" y="365126"/>
            <a:ext cx="11234057" cy="99014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блок – схема (модуль), в модуль входит три блока: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110" y="1876551"/>
            <a:ext cx="3839419" cy="395851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13F-D669-4974-A622-F1DFE6EBCAD1}" type="slidenum">
              <a:rPr lang="ru-RU" smtClean="0"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4543" y="1175657"/>
            <a:ext cx="74621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«1 Блок» - распознавание жестов, при его помощи формируются команды.</a:t>
            </a:r>
          </a:p>
          <a:p>
            <a:r>
              <a:rPr lang="ru-RU" dirty="0"/>
              <a:t> 1 Блок» по сути, это датчик распознавания жестов, в датчик встроены: инфракрасный излучатель, 4 инфракрасных сенсора, микропроцессор и цифровой интерфейс.</a:t>
            </a:r>
          </a:p>
          <a:p>
            <a:endParaRPr lang="ru-RU" dirty="0"/>
          </a:p>
          <a:p>
            <a:r>
              <a:rPr lang="ru-RU" dirty="0"/>
              <a:t>От первого блока команды через цифровой интерфейс, i²с предаются во второй блок. </a:t>
            </a:r>
          </a:p>
          <a:p>
            <a:endParaRPr lang="ru-RU" dirty="0"/>
          </a:p>
          <a:p>
            <a:r>
              <a:rPr lang="ru-RU" dirty="0"/>
              <a:t>«2 Блок» - через микропроцессор принимаются коды жестов и формируются команды для выполнения роботом. 2 Блок, это второй микропроцессор – «</a:t>
            </a:r>
            <a:r>
              <a:rPr lang="ru-RU" dirty="0" err="1"/>
              <a:t>Arduino</a:t>
            </a:r>
            <a:r>
              <a:rPr lang="ru-RU" dirty="0"/>
              <a:t>», внутри него программа. Программа принимает коды жестов и формирует команды выходов. </a:t>
            </a:r>
          </a:p>
          <a:p>
            <a:endParaRPr lang="ru-RU" dirty="0"/>
          </a:p>
          <a:p>
            <a:r>
              <a:rPr lang="ru-RU" dirty="0"/>
              <a:t>«3 Блок» - команды через драйвер двигателя управляют колесами робота. </a:t>
            </a:r>
          </a:p>
          <a:p>
            <a:r>
              <a:rPr lang="ru-RU" dirty="0"/>
              <a:t> 3 Блок, это драйвер двигателя и колеса. Команды через драйвер двигателя управляют колесами робота. </a:t>
            </a:r>
          </a:p>
        </p:txBody>
      </p:sp>
    </p:spTree>
    <p:extLst>
      <p:ext uri="{BB962C8B-B14F-4D97-AF65-F5344CB8AC3E}">
        <p14:creationId xmlns:p14="http://schemas.microsoft.com/office/powerpoint/2010/main" val="55007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управления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 робота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13F-D669-4974-A622-F1DFE6EBCAD1}" type="slidenum">
              <a:rPr lang="ru-RU" smtClean="0"/>
              <a:t>4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529" y="1106919"/>
            <a:ext cx="5153077" cy="3020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29" y="4294414"/>
            <a:ext cx="2497015" cy="2563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317" y="1106919"/>
            <a:ext cx="3990269" cy="31230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214" y="3910707"/>
            <a:ext cx="4468586" cy="276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13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13638</TotalTime>
  <Words>224</Words>
  <Application>Microsoft Office PowerPoint</Application>
  <PresentationFormat>Широкоэкранный</PresentationFormat>
  <Paragraphs>32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РОБОТ УПРАВЛЯЕМЫЙ ЖЕСТАМИ</vt:lpstr>
      <vt:lpstr>Фотографии  робота</vt:lpstr>
      <vt:lpstr>Создана блок – схема (модуль), в модуль входит три блока: </vt:lpstr>
      <vt:lpstr>Программа управления работой робота</vt:lpstr>
    </vt:vector>
  </TitlesOfParts>
  <Company>cvuf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микроскоп?</dc:title>
  <dc:creator>Юрий</dc:creator>
  <cp:lastModifiedBy>Юр</cp:lastModifiedBy>
  <cp:revision>480</cp:revision>
  <cp:lastPrinted>2023-04-27T11:55:21Z</cp:lastPrinted>
  <dcterms:created xsi:type="dcterms:W3CDTF">2019-03-19T16:55:30Z</dcterms:created>
  <dcterms:modified xsi:type="dcterms:W3CDTF">2024-05-14T05:27:03Z</dcterms:modified>
</cp:coreProperties>
</file>