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829" autoAdjust="0"/>
  </p:normalViewPr>
  <p:slideViewPr>
    <p:cSldViewPr snapToGrid="0">
      <p:cViewPr varScale="1">
        <p:scale>
          <a:sx n="98" d="100"/>
          <a:sy n="98" d="100"/>
        </p:scale>
        <p:origin x="1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"Роботизированная система безопасности на нефтяном складе"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675745" y="2450157"/>
            <a:ext cx="4185623" cy="57626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Участники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030962-35D1-D942-4DC3-3DFD3AF58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3026419"/>
            <a:ext cx="4185623" cy="330411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Гунько Егор, ученик 9 класса</a:t>
            </a:r>
          </a:p>
          <a:p>
            <a:r>
              <a:rPr lang="ru-RU" dirty="0" err="1"/>
              <a:t>Лямаева</a:t>
            </a:r>
            <a:r>
              <a:rPr lang="ru-RU" dirty="0"/>
              <a:t> Вера, ученица 7 класса</a:t>
            </a:r>
          </a:p>
          <a:p>
            <a:pPr marL="0" indent="0">
              <a:buNone/>
            </a:pPr>
            <a:r>
              <a:rPr lang="ru-RU" dirty="0"/>
              <a:t>Академия информатики для школьников Санкт-Петербургский политехнический университет Петра Великого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02C0A4-DC3A-DE5C-581C-79234CD61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2450157"/>
            <a:ext cx="4185618" cy="576262"/>
          </a:xfrm>
        </p:spPr>
        <p:txBody>
          <a:bodyPr/>
          <a:lstStyle/>
          <a:p>
            <a:pPr algn="ctr"/>
            <a:r>
              <a:rPr lang="ru-RU" sz="2000" b="1" dirty="0"/>
              <a:t>Руководители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76D329-2B08-2FF3-6DEC-33F739F07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3026419"/>
            <a:ext cx="4185617" cy="330411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Михеева Вероника Дмитриевна, педагог ДО</a:t>
            </a:r>
          </a:p>
          <a:p>
            <a:pPr marL="0" indent="0">
              <a:buNone/>
            </a:pPr>
            <a:r>
              <a:rPr lang="ru-RU" dirty="0"/>
              <a:t>Академия информатики для школьников Санкт-Петербургский политехнический университет Петра Великого, к.ф.-м.н.</a:t>
            </a:r>
            <a:br>
              <a:rPr lang="ru-RU" dirty="0"/>
            </a:br>
            <a:endParaRPr lang="ru-RU" dirty="0"/>
          </a:p>
          <a:p>
            <a:r>
              <a:rPr lang="ru-RU" dirty="0"/>
              <a:t>Овчинникова Вера Сергеевна, педагог ДО</a:t>
            </a:r>
          </a:p>
          <a:p>
            <a:pPr marL="0" indent="0">
              <a:buNone/>
            </a:pPr>
            <a:r>
              <a:rPr lang="ru-RU" dirty="0"/>
              <a:t>ГБОУ гимназия №148 имени Сервантеса Калининского района Санкт-Петербурга</a:t>
            </a: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24D63-AD25-3698-E81F-D0102F929DE4}"/>
              </a:ext>
            </a:extLst>
          </p:cNvPr>
          <p:cNvSpPr txBox="1"/>
          <p:nvPr/>
        </p:nvSpPr>
        <p:spPr>
          <a:xfrm>
            <a:off x="2571262" y="1861026"/>
            <a:ext cx="5228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Команда «228 Инноваций»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0C79C1-79A7-1A7C-1266-6C4E37EA4875}"/>
              </a:ext>
            </a:extLst>
          </p:cNvPr>
          <p:cNvSpPr txBox="1"/>
          <p:nvPr/>
        </p:nvSpPr>
        <p:spPr>
          <a:xfrm>
            <a:off x="675745" y="5684205"/>
            <a:ext cx="2242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Санкт-Петербург</a:t>
            </a:r>
          </a:p>
          <a:p>
            <a:r>
              <a:rPr lang="ru-RU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67385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941928" cy="820615"/>
          </a:xfrm>
        </p:spPr>
        <p:txBody>
          <a:bodyPr/>
          <a:lstStyle/>
          <a:p>
            <a:r>
              <a:rPr lang="ru-RU" dirty="0"/>
              <a:t>Постановка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41231"/>
            <a:ext cx="4737426" cy="4470400"/>
          </a:xfrm>
        </p:spPr>
        <p:txBody>
          <a:bodyPr>
            <a:normAutofit/>
          </a:bodyPr>
          <a:lstStyle/>
          <a:p>
            <a:r>
              <a:rPr lang="ru-RU" dirty="0"/>
              <a:t>Проблема : Нефтяные склады подвержены угрозам безопасности, таким как пожары и утечки нефтепродуктов. Традиционные методы обеспечения безопасности могут быть неэффективными и требуют постоянного человеческого контроля. </a:t>
            </a:r>
          </a:p>
          <a:p>
            <a:r>
              <a:rPr lang="ru-RU" dirty="0"/>
              <a:t>Актуальность: С увеличением объемов хранения нефтепродуктов на складах возрастает необходимость в эффективной системе мониторинга и контроля для предотвращения чрезвычайных ситуаций и обеспечения безопасности объектов.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090FF0-FB86-72FA-498E-091DE91DBB5E}"/>
              </a:ext>
            </a:extLst>
          </p:cNvPr>
          <p:cNvSpPr txBox="1"/>
          <p:nvPr/>
        </p:nvSpPr>
        <p:spPr>
          <a:xfrm>
            <a:off x="5414760" y="2841183"/>
            <a:ext cx="6099906" cy="35478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Задачи:</a:t>
            </a:r>
          </a:p>
          <a:p>
            <a:pPr marL="342900" lvl="0" indent="-342900">
              <a:lnSpc>
                <a:spcPct val="107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изучить причины возникновения пожаров и утечки газа;</a:t>
            </a:r>
          </a:p>
          <a:p>
            <a:pPr marL="342900" lvl="0" indent="-342900">
              <a:lnSpc>
                <a:spcPct val="107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познакомиться с современными способами тушения пожаров на нефтескладах; </a:t>
            </a:r>
          </a:p>
          <a:p>
            <a:pPr marL="342900" lvl="0" indent="-342900">
              <a:lnSpc>
                <a:spcPct val="107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разработать прототип робота для  патрулирования территории нефтяного склада и тушения возникающих пожаров.</a:t>
            </a:r>
          </a:p>
          <a:p>
            <a:pPr marL="342900" lvl="0" indent="-342900">
              <a:lnSpc>
                <a:spcPct val="107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наладить взаимодействие между платформами Lego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Spike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Prime 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Arduino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E942A9-A9ED-2744-21B8-BBD76C6F029F}"/>
              </a:ext>
            </a:extLst>
          </p:cNvPr>
          <p:cNvSpPr txBox="1"/>
          <p:nvPr/>
        </p:nvSpPr>
        <p:spPr>
          <a:xfrm>
            <a:off x="5414760" y="1641231"/>
            <a:ext cx="60999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Цель проекта: Целью проекта является создание автономной роботизированной системы безопасности для нефтяных складов.</a:t>
            </a:r>
          </a:p>
        </p:txBody>
      </p:sp>
    </p:spTree>
    <p:extLst>
      <p:ext uri="{BB962C8B-B14F-4D97-AF65-F5344CB8AC3E}">
        <p14:creationId xmlns:p14="http://schemas.microsoft.com/office/powerpoint/2010/main" val="343236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136" y="472856"/>
            <a:ext cx="3503897" cy="789354"/>
          </a:xfrm>
        </p:spPr>
        <p:txBody>
          <a:bodyPr/>
          <a:lstStyle/>
          <a:p>
            <a:r>
              <a:rPr lang="ru-RU" dirty="0"/>
              <a:t>Наше решение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472" y="1262210"/>
            <a:ext cx="7323605" cy="5269562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697" y="1357596"/>
            <a:ext cx="4213842" cy="486131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Наша команда «228 Инноваций» разработала проект "Роботизированная система безопасности на нефтяных складах«, который представляет собой инновационное решение для обеспечения безопасности на объектах хранения нефтепродуктов. </a:t>
            </a:r>
          </a:p>
          <a:p>
            <a:r>
              <a:rPr lang="ru-RU" b="1" dirty="0"/>
              <a:t>Преимущества</a:t>
            </a:r>
          </a:p>
          <a:p>
            <a:pPr marL="0" indent="0">
              <a:buNone/>
            </a:pPr>
            <a:r>
              <a:rPr lang="ru-RU" dirty="0"/>
              <a:t>1. Автономность: Система способна работать автономно, что позволяет снизить нагрузку на персонал и повысить эффективность мониторинга. </a:t>
            </a:r>
          </a:p>
          <a:p>
            <a:pPr marL="0" indent="0">
              <a:buNone/>
            </a:pPr>
            <a:r>
              <a:rPr lang="ru-RU" dirty="0"/>
              <a:t>2. Быстрая реакция: Благодаря быстрой обработке данных и реакции на угрозы система способствует оперативному реагированию на происшествия.  </a:t>
            </a:r>
          </a:p>
          <a:p>
            <a:pPr marL="0" indent="0">
              <a:buNone/>
            </a:pPr>
            <a:r>
              <a:rPr lang="ru-RU" dirty="0"/>
              <a:t>3. Экономическая эффективность: Проект позволяет сократить расходы на безопасность благодаря автоматизации процессов и снижению рисков инцидентов. 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7A43C5-75A1-985B-7C5A-9E645A5FDB11}"/>
              </a:ext>
            </a:extLst>
          </p:cNvPr>
          <p:cNvSpPr txBox="1"/>
          <p:nvPr/>
        </p:nvSpPr>
        <p:spPr>
          <a:xfrm>
            <a:off x="4464539" y="576447"/>
            <a:ext cx="61624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Прототип на базе платформ Lego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Spike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Prime 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Arduino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73291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291</Words>
  <Application>Microsoft Office PowerPoint</Application>
  <PresentationFormat>Широкоэкранный</PresentationFormat>
  <Paragraphs>29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"Роботизированная система безопасности на нефтяном складе"</vt:lpstr>
      <vt:lpstr>Постановка задачи</vt:lpstr>
      <vt:lpstr>Наше решение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"Роботизированная Система безопасности на нефтяных складах"</dc:title>
  <dc:creator>d2397</dc:creator>
  <cp:lastModifiedBy>Veronica Mikheeva</cp:lastModifiedBy>
  <cp:revision>16</cp:revision>
  <dcterms:created xsi:type="dcterms:W3CDTF">2024-05-10T09:21:31Z</dcterms:created>
  <dcterms:modified xsi:type="dcterms:W3CDTF">2024-05-12T18:58:55Z</dcterms:modified>
</cp:coreProperties>
</file>