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12192000" cy="6858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7" d="100"/>
          <a:sy n="67" d="100"/>
        </p:scale>
        <p:origin x="644" y="44"/>
      </p:cViewPr>
      <p:guideLst>
        <p:guide pos="3840"/>
        <p:guide pos="2160" orient="horz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 /><Relationship Id="rId8" Type="http://schemas.openxmlformats.org/officeDocument/2006/relationships/tableStyles" Target="tableStyles.xml" /><Relationship Id="rId9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760B9F8-FD40-45DB-B548-25B12977ABBE}" type="datetimeFigureOut">
              <a:rPr lang="en-US"/>
              <a:t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E54679B-BC69-4C30-854A-4CEE17291722}" type="slidenum">
              <a:rPr lang="en-US"/>
              <a:t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 rot="0" flipH="0" flipV="0">
            <a:off x="2713333" y="1984374"/>
            <a:ext cx="7963958" cy="4101040"/>
          </a:xfrm>
        </p:spPr>
        <p:txBody>
          <a:bodyPr vertOverflow="overflow" horzOverflow="overflow" vert="horz" wrap="square" lIns="91440" tIns="45720" rIns="91440" bIns="45720" numCol="1" spcCol="0" rtlCol="0" fromWordArt="0" anchor="t" anchorCtr="0" forceAA="0" upright="0" compatLnSpc="0">
            <a:normAutofit fontScale="75000" lnSpcReduction="5000"/>
          </a:bodyPr>
          <a:lstStyle/>
          <a:p>
            <a:pPr algn="ctr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4800" b="1">
                <a:latin typeface="Arial"/>
                <a:ea typeface="Arial"/>
                <a:cs typeface="Times New Roman"/>
              </a:rPr>
              <a:t>ФУРШТАТСКИЙ</a:t>
            </a:r>
            <a:endParaRPr sz="3600" b="1">
              <a:latin typeface="Arial"/>
              <a:ea typeface="Arial"/>
              <a:cs typeface="Times New Roman"/>
            </a:endParaRPr>
          </a:p>
          <a:p>
            <a:pPr algn="ctr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4800" b="1">
                <a:latin typeface="Arial"/>
                <a:ea typeface="Arial"/>
                <a:cs typeface="Times New Roman"/>
              </a:rPr>
              <a:t>МОНСТР</a:t>
            </a:r>
            <a:endParaRPr sz="3600" b="1">
              <a:latin typeface="Arial"/>
              <a:ea typeface="Arial"/>
              <a:cs typeface="Times New Roman"/>
            </a:endParaRPr>
          </a:p>
          <a:p>
            <a:pPr algn="ctr"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2400" b="1">
                <a:latin typeface="Arial"/>
                <a:ea typeface="Arial"/>
                <a:cs typeface="Times New Roman"/>
              </a:rPr>
              <a:t>Команда  ПФМЛ 239</a:t>
            </a:r>
            <a:endParaRPr lang="ru-RU" sz="2400" b="1">
              <a:latin typeface="Arial"/>
              <a:ea typeface="Arial"/>
              <a:cs typeface="Times New Roman"/>
            </a:endParaRPr>
          </a:p>
          <a:p>
            <a:pPr algn="ctr">
              <a:lnSpc>
                <a:spcPct val="114999"/>
              </a:lnSpc>
              <a:spcAft>
                <a:spcPts val="999"/>
              </a:spcAft>
              <a:defRPr/>
            </a:pPr>
            <a:r>
              <a:rPr lang="ru-RU" sz="2400" b="1">
                <a:latin typeface="Arial"/>
                <a:ea typeface="Arial"/>
                <a:cs typeface="Times New Roman"/>
              </a:rPr>
              <a:t>Участники:</a:t>
            </a:r>
            <a:endParaRPr lang="ru-RU" sz="2400" b="1">
              <a:latin typeface="Arial"/>
              <a:ea typeface="Arial"/>
              <a:cs typeface="Times New Roman"/>
            </a:endParaRPr>
          </a:p>
          <a:p>
            <a:pPr algn="ctr">
              <a:lnSpc>
                <a:spcPct val="114999"/>
              </a:lnSpc>
              <a:spcAft>
                <a:spcPts val="999"/>
              </a:spcAft>
              <a:defRPr/>
            </a:pPr>
            <a:r>
              <a:rPr lang="ru-RU" sz="2400" b="1">
                <a:latin typeface="Arial"/>
                <a:ea typeface="Arial"/>
                <a:cs typeface="Times New Roman"/>
              </a:rPr>
              <a:t>Таничев Валерий, Кацнельсон Авраам, Кацнельсон Эстер София</a:t>
            </a:r>
            <a:endParaRPr lang="ru-RU" sz="2400" b="1">
              <a:latin typeface="Arial"/>
              <a:ea typeface="Arial"/>
              <a:cs typeface="Times New Roman"/>
            </a:endParaRPr>
          </a:p>
          <a:p>
            <a:pPr algn="ctr">
              <a:lnSpc>
                <a:spcPct val="114999"/>
              </a:lnSpc>
              <a:spcAft>
                <a:spcPts val="999"/>
              </a:spcAft>
              <a:defRPr/>
            </a:pPr>
            <a:r>
              <a:rPr lang="ru-RU" sz="2400" b="1">
                <a:latin typeface="Arial"/>
                <a:ea typeface="Arial"/>
                <a:cs typeface="Times New Roman"/>
              </a:rPr>
              <a:t>Руководитель:</a:t>
            </a:r>
            <a:endParaRPr lang="ru-RU" sz="2400" b="1">
              <a:latin typeface="Arial"/>
              <a:ea typeface="Arial"/>
              <a:cs typeface="Times New Roman"/>
            </a:endParaRPr>
          </a:p>
          <a:p>
            <a:pPr algn="ctr">
              <a:lnSpc>
                <a:spcPct val="114999"/>
              </a:lnSpc>
              <a:spcAft>
                <a:spcPts val="999"/>
              </a:spcAft>
              <a:defRPr/>
            </a:pPr>
            <a:r>
              <a:rPr lang="ru-RU" sz="2400" b="1">
                <a:latin typeface="Arial"/>
                <a:ea typeface="Arial"/>
                <a:cs typeface="Times New Roman"/>
              </a:rPr>
              <a:t>Филиппова Татьяна Сергеевна</a:t>
            </a:r>
            <a:endParaRPr lang="ru-RU" sz="2400" b="1">
              <a:latin typeface="Arial"/>
              <a:ea typeface="Arial"/>
              <a:cs typeface="Times New Roman"/>
            </a:endParaRPr>
          </a:p>
          <a:p>
            <a:pPr>
              <a:defRPr/>
            </a:pPr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/>
        </p:blipFill>
        <p:spPr bwMode="auto">
          <a:xfrm flipH="0" flipV="0">
            <a:off x="874478" y="648228"/>
            <a:ext cx="3174998" cy="328083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636511373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Как помочь природе восстановиться?!!</a:t>
            </a:r>
            <a:endParaRPr/>
          </a:p>
        </p:txBody>
      </p:sp>
      <p:sp>
        <p:nvSpPr>
          <p:cNvPr id="1732118420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/>
              <a:t>Добыча нефти обеспечивает значительную часть бюджета России и способствует экономическому росту. Но в то же время добыча нефти наносит серьезный ущерб лесным экосистемам. Для строительства буровых площадок, дорог, трубопроводов и другой инфраструктуры приходится вырубать огромные лесные массивы.</a:t>
            </a:r>
            <a:endParaRPr lang="ru-RU"/>
          </a:p>
          <a:p>
            <a:pPr marL="0" indent="0">
              <a:buFont typeface="Arial"/>
              <a:buNone/>
              <a:defRPr/>
            </a:pPr>
            <a:r>
              <a:rPr lang="ru-RU"/>
              <a:t>Лесовосстановление – очень трудоемкий и сложный процесс, которых требует большого количества рабочих и добровольцев для посадки деревьев, так как основная часть леса до сих пор высаживается ВРУЧНУЮ!!!!!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08743461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Нужно высадить 40 миллионов деревьев?!</a:t>
            </a:r>
            <a:br>
              <a:rPr lang="ru-RU"/>
            </a:br>
            <a:r>
              <a:rPr lang="ru-RU"/>
              <a:t>А Вы посадили два дерева и уже устали?!!!</a:t>
            </a:r>
            <a:endParaRPr/>
          </a:p>
        </p:txBody>
      </p:sp>
      <p:sp>
        <p:nvSpPr>
          <p:cNvPr id="1484728811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pic>
        <p:nvPicPr>
          <p:cNvPr id="1431631010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2485721" y="1825624"/>
            <a:ext cx="6563027" cy="444341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142153143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Решение есть!!! Обратитесь к нам!!!</a:t>
            </a:r>
            <a:endParaRPr/>
          </a:p>
        </p:txBody>
      </p:sp>
      <p:sp>
        <p:nvSpPr>
          <p:cNvPr id="16064587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Font typeface="Arial"/>
              <a:buNone/>
              <a:defRPr/>
            </a:pPr>
            <a:r>
              <a:rPr lang="ru-RU"/>
              <a:t>Проект ФУРШТАТСКИЙ МОНСТР предлагает уникальное роботизированное решение проблемы лесовосстановления вокруг заброшенных нефтяных скважин!</a:t>
            </a:r>
            <a:endParaRPr lang="ru-RU"/>
          </a:p>
          <a:p>
            <a:pPr marL="0" indent="0">
              <a:buFont typeface="Arial"/>
              <a:buNone/>
              <a:defRPr/>
            </a:pPr>
            <a:r>
              <a:rPr lang="ru-RU"/>
              <a:t>Применение роботизированного решения, разработанного в проекте ФУРШТАТСКИЙ МОНСТР, позволит повысить эффективность и ускорить процесс лесовосстановления, снизить его стоимость и обеспечить непрерывность!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ages>0</Pages>
  <Words>0</Words>
  <Characters>0</Characters>
  <CharactersWithSpaces>0</CharactersWithSpaces>
  <Application>ONLYOFFICE/7.4.1.36</Application>
  <DocSecurity>0</DocSecurity>
  <PresentationFormat>Widescreen</PresentationFormat>
  <Lines>0</Lines>
  <Paragraphs>0</Paragraphs>
  <Slides>4</Slides>
  <Notes>4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Theme 1</vt:lpstr>
      <vt:lpstr>Slide 1</vt:lpstr>
      <vt:lpstr>Slide 2</vt:lpstr>
      <vt:lpstr>Slide 3</vt:lpstr>
      <vt:lpstr>Slide 4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Alexander Tanitschew</dc:creator>
  <cp:keywords/>
  <dc:description/>
  <dc:identifier/>
  <dc:language/>
  <cp:lastModifiedBy/>
  <cp:revision>3</cp:revision>
  <dcterms:created xsi:type="dcterms:W3CDTF">2024-05-10T12:26:26Z</dcterms:created>
  <dcterms:modified xsi:type="dcterms:W3CDTF">2024-05-11T13:53:55Z</dcterms:modified>
  <cp:category/>
  <cp:contentStatus/>
  <cp:version/>
</cp:coreProperties>
</file>