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940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198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994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9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177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307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379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034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349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88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054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D3C3D-0A96-4A47-9AA4-E42FB0E253E8}" type="datetimeFigureOut">
              <a:rPr lang="hr-HR" smtClean="0"/>
              <a:t>17.9.2017.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93529-79CF-4EF3-B064-F8795F65A2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416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Supercell-Magic" pitchFamily="2" charset="-18"/>
              </a:rPr>
              <a:t>CROLine</a:t>
            </a:r>
            <a:endParaRPr lang="hr-HR" dirty="0">
              <a:latin typeface="Supercell-Magic" pitchFamily="2" charset="-1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501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Supercell-Magic" pitchFamily="2" charset="-18"/>
              </a:rPr>
              <a:t>Our Robot</a:t>
            </a:r>
            <a:endParaRPr lang="hr-HR" dirty="0">
              <a:latin typeface="Supercell-Magic" pitchFamily="2" charset="-18"/>
            </a:endParaRPr>
          </a:p>
        </p:txBody>
      </p:sp>
      <p:pic>
        <p:nvPicPr>
          <p:cNvPr id="2049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256" r="4927"/>
          <a:stretch>
            <a:fillRect/>
          </a:stretch>
        </p:blipFill>
        <p:spPr bwMode="auto">
          <a:xfrm>
            <a:off x="1799194" y="1442604"/>
            <a:ext cx="4972050" cy="36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>
            <a:endCxn id="14" idx="3"/>
          </p:cNvCxnSpPr>
          <p:nvPr/>
        </p:nvCxnSpPr>
        <p:spPr>
          <a:xfrm flipH="1" flipV="1">
            <a:off x="1230313" y="2547504"/>
            <a:ext cx="3830786" cy="50228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096169" y="1856475"/>
            <a:ext cx="3221229" cy="6910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1091963" y="2545600"/>
            <a:ext cx="1980846" cy="8576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416050" y="4037055"/>
            <a:ext cx="3155950" cy="23050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171576" y="3474604"/>
            <a:ext cx="4772024" cy="69580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140881" y="4109605"/>
            <a:ext cx="2659459" cy="1412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44768" y="3941171"/>
            <a:ext cx="2356842" cy="16271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317398" y="4092459"/>
            <a:ext cx="3492467" cy="3489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282700" y="3275955"/>
            <a:ext cx="1353351" cy="19864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7809865" y="3951964"/>
            <a:ext cx="373062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400" b="1" i="1" u="none" strike="noStrike" cap="none" normalizeH="0" baseline="0" dirty="0" smtClean="0">
                <a:ln>
                  <a:noFill/>
                </a:ln>
                <a:solidFill>
                  <a:srgbClr val="F4B0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endParaRPr kumimoji="0" lang="sr-Latn-RS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838200" y="2395104"/>
            <a:ext cx="3921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1" u="none" strike="noStrike" cap="none" normalizeH="0" baseline="0" smtClean="0">
                <a:ln>
                  <a:noFill/>
                </a:ln>
                <a:solidFill>
                  <a:srgbClr val="F4B0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endParaRPr kumimoji="0" lang="sr-Latn-RS" altLang="sr-Latn-R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023937" y="3290454"/>
            <a:ext cx="3921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600" b="1" i="1" u="none" strike="noStrike" cap="none" normalizeH="0" baseline="0" smtClean="0">
                <a:ln>
                  <a:noFill/>
                </a:ln>
                <a:solidFill>
                  <a:srgbClr val="F4B0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kumimoji="0" lang="sr-Latn-RS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909637" y="4071504"/>
            <a:ext cx="3730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400" b="1" i="1" u="none" strike="noStrike" cap="none" normalizeH="0" baseline="0" smtClean="0">
                <a:ln>
                  <a:noFill/>
                </a:ln>
                <a:solidFill>
                  <a:srgbClr val="F4B0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endParaRPr kumimoji="0" lang="sr-Latn-RS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171575" y="13092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622425" y="1766454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171575" y="54621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5 IR Sensors </a:t>
            </a:r>
            <a:endParaRPr kumimoji="0" lang="hr-HR" altLang="sr-Latn-R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4 Ultrasonic Sensors</a:t>
            </a:r>
            <a:endParaRPr kumimoji="0" lang="hr-HR" altLang="sr-Latn-R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TX Controller</a:t>
            </a:r>
            <a:endParaRPr kumimoji="0" lang="hr-HR" altLang="sr-Latn-R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 Victim picking arms</a:t>
            </a:r>
            <a:endParaRPr kumimoji="0" lang="hr-HR" altLang="sr-Latn-R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1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latin typeface="Supercell-Magic" pitchFamily="2" charset="-18"/>
              </a:rPr>
              <a:t>The program </a:t>
            </a:r>
            <a:endParaRPr lang="hr-HR" dirty="0">
              <a:latin typeface="Supercell-Magic" pitchFamily="2" charset="-1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2476846" cy="33818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0340" y="5072535"/>
            <a:ext cx="2277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Supercell-Magic" pitchFamily="2" charset="-18"/>
              </a:rPr>
              <a:t>Main program </a:t>
            </a:r>
          </a:p>
          <a:p>
            <a:endParaRPr lang="hr-HR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380" y="1557125"/>
            <a:ext cx="4744085" cy="38385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91765" y="5395700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Supercell-Magic" pitchFamily="2" charset="-18"/>
              </a:rPr>
              <a:t>Line following</a:t>
            </a:r>
            <a:endParaRPr lang="hr-HR" dirty="0">
              <a:latin typeface="Supercell-Magic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865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42" y="2035753"/>
            <a:ext cx="2705100" cy="3409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28505" y="1158233"/>
            <a:ext cx="4197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Supercell-Magic" pitchFamily="2" charset="-18"/>
              </a:rPr>
              <a:t>Red room</a:t>
            </a:r>
          </a:p>
          <a:p>
            <a:endParaRPr lang="hr-H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686" y="2148753"/>
            <a:ext cx="3314700" cy="30384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37763" y="1158233"/>
            <a:ext cx="2123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Supercell-Magic" pitchFamily="2" charset="-18"/>
              </a:rPr>
              <a:t>Wall following</a:t>
            </a:r>
            <a:endParaRPr lang="hr-HR" dirty="0">
              <a:latin typeface="Supercell-Magic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1881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Supercell-Magic</vt:lpstr>
      <vt:lpstr>Times New Roman</vt:lpstr>
      <vt:lpstr>Office Theme</vt:lpstr>
      <vt:lpstr>CROLine</vt:lpstr>
      <vt:lpstr>Our Robot</vt:lpstr>
      <vt:lpstr>The program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CROLine</dc:title>
  <dc:creator>ROKO</dc:creator>
  <cp:lastModifiedBy>ROKO</cp:lastModifiedBy>
  <cp:revision>3</cp:revision>
  <dcterms:created xsi:type="dcterms:W3CDTF">2017-09-17T09:05:01Z</dcterms:created>
  <dcterms:modified xsi:type="dcterms:W3CDTF">2017-09-17T09:32:08Z</dcterms:modified>
</cp:coreProperties>
</file>