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ynwLccPsWmuE8DlxodU6ozW0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3174" y="6400800"/>
            <a:ext cx="12188824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4" y="6334315"/>
            <a:ext cx="121888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399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100050" y="4455621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" name="Google Shape;22;p13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3174" y="6400800"/>
            <a:ext cx="12188824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4" y="6334315"/>
            <a:ext cx="121888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 rot="5400000">
            <a:off x="7159401" y="1977800"/>
            <a:ext cx="5759897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 rot="5400000">
            <a:off x="1825400" y="-574898"/>
            <a:ext cx="5759897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/>
          <p:nvPr/>
        </p:nvSpPr>
        <p:spPr>
          <a:xfrm>
            <a:off x="3174" y="6400800"/>
            <a:ext cx="12188824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14" y="6334315"/>
            <a:ext cx="121888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399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7" name="Google Shape;37;p15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1097277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217920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1097280" y="1846051"/>
            <a:ext cx="4937760" cy="73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6217920" y="1846051"/>
            <a:ext cx="4937760" cy="73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/>
          <p:nvPr/>
        </p:nvSpPr>
        <p:spPr>
          <a:xfrm>
            <a:off x="3174" y="6400800"/>
            <a:ext cx="12188824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9"/>
          <p:cNvSpPr/>
          <p:nvPr/>
        </p:nvSpPr>
        <p:spPr>
          <a:xfrm>
            <a:off x="14" y="6334315"/>
            <a:ext cx="121888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15" y="0"/>
            <a:ext cx="4050790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4040070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65511" y="6459784"/>
            <a:ext cx="261850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800600" y="6459784"/>
            <a:ext cx="46481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4952999"/>
            <a:ext cx="12188824" cy="1904999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14" y="4915075"/>
            <a:ext cx="121888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pic" idx="2"/>
          </p:nvPr>
        </p:nvSpPr>
        <p:spPr>
          <a:xfrm>
            <a:off x="14" y="0"/>
            <a:ext cx="12191985" cy="4915075"/>
          </a:xfrm>
          <a:prstGeom prst="rect">
            <a:avLst/>
          </a:prstGeom>
          <a:solidFill>
            <a:srgbClr val="CCCCC2"/>
          </a:solidFill>
          <a:ln>
            <a:noFill/>
          </a:ln>
        </p:spPr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3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6400800"/>
            <a:ext cx="12191999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14" y="6334315"/>
            <a:ext cx="12191985" cy="66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1097280" y="6459784"/>
            <a:ext cx="247227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3686184" y="6459784"/>
            <a:ext cx="482280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9900457" y="6459784"/>
            <a:ext cx="1312024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" name="Google Shape;13;p12"/>
          <p:cNvCxnSpPr/>
          <p:nvPr/>
        </p:nvCxnSpPr>
        <p:spPr>
          <a:xfrm>
            <a:off x="1193531" y="1737844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bot.pr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spbudynamics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100050" y="1737430"/>
            <a:ext cx="10058399" cy="17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ru-RU" sz="4800"/>
              <a:t>Робот для перемещения, обследования и визуализации труб </a:t>
            </a:r>
            <a:endParaRPr sz="480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0" y="4621388"/>
            <a:ext cx="10058399" cy="97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 fontScale="97500" lnSpcReduction="12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ФМЛ №239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Ковалев Эрик, класс 7-1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Захаров Иван,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класс 7-1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100050" y="842605"/>
            <a:ext cx="10128955" cy="59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7142"/>
              <a:buFont typeface="Calibri"/>
              <a:buNone/>
            </a:pPr>
            <a:r>
              <a:rPr lang="ru-RU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роект на тему:</a:t>
            </a:r>
            <a:endParaRPr sz="4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097278" y="28660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Выполнена ли цель проекта</a:t>
            </a: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097278" y="2644804"/>
            <a:ext cx="4738883" cy="254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 выполнена - робот едет по трубе, сканирует ее на 360 градусов и передает данные на компьютер, который строит на экране маршрут с отметками поломок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479" y="2243711"/>
            <a:ext cx="5029200" cy="322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1066805" y="19115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Авторы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1676824" y="5593309"/>
            <a:ext cx="3006300" cy="952500"/>
          </a:xfrm>
          <a:prstGeom prst="rect">
            <a:avLst/>
          </a:prstGeom>
          <a:noFill/>
          <a:ln>
            <a:noFill/>
          </a:ln>
          <a:effectLst>
            <a:outerShdw blurRad="1428750" dist="952500" dir="9000000" algn="bl" rotWithShape="0">
              <a:srgbClr val="00FF00">
                <a:alpha val="4784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ru-RU" sz="3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Ковалев Эрик</a:t>
            </a:r>
            <a:endParaRPr sz="3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7131193" y="5579451"/>
            <a:ext cx="3006300" cy="952500"/>
          </a:xfrm>
          <a:prstGeom prst="rect">
            <a:avLst/>
          </a:prstGeom>
          <a:noFill/>
          <a:ln>
            <a:noFill/>
          </a:ln>
          <a:effectLst>
            <a:outerShdw blurRad="1428750" dist="952500" dir="9000000" algn="bl" rotWithShape="0">
              <a:srgbClr val="00FF00">
                <a:alpha val="4784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ru-RU" sz="3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Захаров Иван</a:t>
            </a:r>
            <a:endParaRPr sz="3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433" y="1820867"/>
            <a:ext cx="2878691" cy="385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1193" y="1820867"/>
            <a:ext cx="2892232" cy="38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97280" y="286602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Описание задачи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97278" y="1845732"/>
            <a:ext cx="9926774" cy="448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настоящее время нередки случаи поломок и саботажа газовых труб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Из-за поломок газ может распространяться на окружающую среду и загрязнять ее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Текущая ситуация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 не всегда может определить место поломки трубы, как правило обследование труб происходит вручную, это занимает достаточное количество времени и ресурсов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298" marR="0" lvl="1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Предлагаемое решение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экономии человеческого ресурса и точности определения поломок, мы предлагаем использовать робот для перемещения, обследования и визуализации поломок в трубе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Обзор аналогов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1169653" y="1737344"/>
            <a:ext cx="71946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Autofit/>
          </a:bodyPr>
          <a:lstStyle/>
          <a:p>
            <a:pPr marL="0" lvl="0" indent="0" algn="l" rtl="0">
              <a:spcBef>
                <a:spcPts val="5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dirty="0"/>
              <a:t>Компания «ТЬЮБОТ»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</a:pPr>
            <a:r>
              <a:rPr lang="ru-RU" sz="2600" u="sng" dirty="0">
                <a:solidFill>
                  <a:schemeClr val="hlink"/>
                </a:solidFill>
                <a:hlinkClick r:id="rId3"/>
              </a:rPr>
              <a:t>https://www.tubot.pro</a:t>
            </a:r>
            <a:endParaRPr sz="2600" dirty="0"/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SzPts val="1800"/>
              <a:buChar char="•"/>
            </a:pPr>
            <a:r>
              <a:rPr lang="ru-RU" dirty="0">
                <a:solidFill>
                  <a:schemeClr val="dk1"/>
                </a:solidFill>
              </a:rPr>
              <a:t>Перемещается на гусеницах</a:t>
            </a:r>
            <a:endParaRPr dirty="0">
              <a:solidFill>
                <a:schemeClr val="dk1"/>
              </a:solidFill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SzPts val="1800"/>
              <a:buChar char="•"/>
            </a:pPr>
            <a:r>
              <a:rPr lang="ru-RU" dirty="0">
                <a:solidFill>
                  <a:schemeClr val="dk1"/>
                </a:solidFill>
              </a:rPr>
              <a:t>Ездит по трубам 53 см</a:t>
            </a:r>
            <a:endParaRPr dirty="0">
              <a:solidFill>
                <a:schemeClr val="dk1"/>
              </a:solidFill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SzPts val="1800"/>
              <a:buChar char="•"/>
            </a:pPr>
            <a:r>
              <a:rPr lang="ru-RU" dirty="0">
                <a:solidFill>
                  <a:schemeClr val="dk1"/>
                </a:solidFill>
              </a:rPr>
              <a:t>Полезная нагрузка 2000 </a:t>
            </a:r>
            <a:r>
              <a:rPr lang="ru-RU" dirty="0" smtClean="0">
                <a:solidFill>
                  <a:schemeClr val="dk1"/>
                </a:solidFill>
              </a:rPr>
              <a:t>кг</a:t>
            </a:r>
            <a:endParaRPr lang="en-US" dirty="0">
              <a:solidFill>
                <a:schemeClr val="dk1"/>
              </a:solidFill>
            </a:endParaRPr>
          </a:p>
          <a:p>
            <a:pPr marL="571500" marR="0" lvl="0" indent="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</a:pPr>
            <a:r>
              <a:rPr lang="ru-RU" sz="2600" dirty="0"/>
              <a:t>Прототип «СПбГУ </a:t>
            </a:r>
            <a:r>
              <a:rPr lang="ru-RU" sz="2600" dirty="0" err="1"/>
              <a:t>Дайнэмикс</a:t>
            </a:r>
            <a:r>
              <a:rPr lang="ru-RU" sz="2600" dirty="0"/>
              <a:t>»</a:t>
            </a:r>
            <a:endParaRPr sz="2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</a:pPr>
            <a:r>
              <a:rPr lang="ru-RU" sz="2500" u="sng" dirty="0">
                <a:solidFill>
                  <a:schemeClr val="hlink"/>
                </a:solidFill>
                <a:hlinkClick r:id="rId4"/>
              </a:rPr>
              <a:t>http://spbudynamics.ru</a:t>
            </a:r>
            <a:endParaRPr sz="2500" dirty="0"/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Прототип робота собран в масштабе 1:2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 способен преодолевать трубы диаметром от 60 см до 100 см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роботе установлена система стабилизации и датчики ультразвука</a:t>
            </a:r>
            <a:endParaRPr sz="2600" dirty="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4245" y="3949508"/>
            <a:ext cx="3319849" cy="223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7602900" y="461149"/>
            <a:ext cx="2913125" cy="46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Цель проекта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1097280" y="2182426"/>
            <a:ext cx="10204200" cy="368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None/>
            </a:pPr>
            <a:endParaRPr/>
          </a:p>
          <a:p>
            <a:pPr marL="384048" lvl="1" indent="-685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/>
          </a:p>
          <a:p>
            <a:pPr marL="114298" marR="0" lvl="1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Создать робота для автоматической диагностики труб, который умеет: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Проезжать по трубам 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Выявлять дефекты труб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Визуализировать обнаруженные поломки на экран компьютера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Функциональная схема робота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8359" t="35413" r="2084" b="2661"/>
          <a:stretch/>
        </p:blipFill>
        <p:spPr>
          <a:xfrm>
            <a:off x="1746954" y="1987033"/>
            <a:ext cx="8759050" cy="40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Конструкция робота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189754" y="2848252"/>
            <a:ext cx="6289751" cy="26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 состоит из: </a:t>
            </a:r>
            <a:endParaRPr/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Модуля с микрокомпьютером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модуля с гусеницами для езды по трубе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Модуль с датчиком для диагностики трубы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l="29011" r="7741"/>
          <a:stretch/>
        </p:blipFill>
        <p:spPr>
          <a:xfrm>
            <a:off x="7084586" y="2228664"/>
            <a:ext cx="4421613" cy="322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Принцип работы 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023299" y="2755776"/>
            <a:ext cx="9094491" cy="306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 работы состоит из 3 действий:</a:t>
            </a:r>
            <a:endParaRPr/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Обследование горизонтальных и вертикальных труб диаметром 25 см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Сканирование датчиком всей трубы, в случае обнаружения поломки, запись её координат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Визуализация поломки на компьютере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1066798" y="3588058"/>
            <a:ext cx="6165747" cy="29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t" anchorCtr="0">
            <a:normAutofit/>
          </a:bodyPr>
          <a:lstStyle/>
          <a:p>
            <a:pPr marL="114298" marR="0" lvl="0" indent="0" algn="l" rtl="0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написана на MicroPython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791" y="2043713"/>
            <a:ext cx="3692888" cy="396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Результаты  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423160"/>
            <a:ext cx="11887201" cy="233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Широкоэкранный</PresentationFormat>
  <Paragraphs>52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Ретро</vt:lpstr>
      <vt:lpstr>Робот для перемещения, обследования и визуализации труб </vt:lpstr>
      <vt:lpstr>Описание задачи</vt:lpstr>
      <vt:lpstr>Обзор аналогов</vt:lpstr>
      <vt:lpstr>Цель проекта</vt:lpstr>
      <vt:lpstr>Функциональная схема робота</vt:lpstr>
      <vt:lpstr>Конструкция робота</vt:lpstr>
      <vt:lpstr>Принцип работы </vt:lpstr>
      <vt:lpstr>Программа</vt:lpstr>
      <vt:lpstr>Результаты  </vt:lpstr>
      <vt:lpstr>Выполнена ли цель проекта</vt:lpstr>
      <vt:lpstr>Авторы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для перемещения, обследования и визуализации труб </dc:title>
  <dc:creator>Иван Захаров</dc:creator>
  <cp:lastModifiedBy>Ericdin-adm</cp:lastModifiedBy>
  <cp:revision>1</cp:revision>
  <dcterms:created xsi:type="dcterms:W3CDTF">2024-04-15T13:12:21Z</dcterms:created>
  <dcterms:modified xsi:type="dcterms:W3CDTF">2024-04-26T11:34:53Z</dcterms:modified>
</cp:coreProperties>
</file>