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44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300E-1476-4AB9-8F12-3BCCC96737DF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2271-38A5-43D0-8C04-C01728CE1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01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300E-1476-4AB9-8F12-3BCCC96737DF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2271-38A5-43D0-8C04-C01728CE1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199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300E-1476-4AB9-8F12-3BCCC96737DF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2271-38A5-43D0-8C04-C01728CE1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8733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300E-1476-4AB9-8F12-3BCCC96737DF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2271-38A5-43D0-8C04-C01728CE1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234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300E-1476-4AB9-8F12-3BCCC96737DF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2271-38A5-43D0-8C04-C01728CE1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61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300E-1476-4AB9-8F12-3BCCC96737DF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2271-38A5-43D0-8C04-C01728CE1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0654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300E-1476-4AB9-8F12-3BCCC96737DF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2271-38A5-43D0-8C04-C01728CE1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554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300E-1476-4AB9-8F12-3BCCC96737DF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2271-38A5-43D0-8C04-C01728CE1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729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300E-1476-4AB9-8F12-3BCCC96737DF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2271-38A5-43D0-8C04-C01728CE1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096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300E-1476-4AB9-8F12-3BCCC96737DF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2271-38A5-43D0-8C04-C01728CE1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387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5300E-1476-4AB9-8F12-3BCCC96737DF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2271-38A5-43D0-8C04-C01728CE1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14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5300E-1476-4AB9-8F12-3BCCC96737DF}" type="datetimeFigureOut">
              <a:rPr lang="ru-RU" smtClean="0"/>
              <a:t>16.09.2017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32271-38A5-43D0-8C04-C01728CE12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697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63456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6260123" cy="747346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Что такое проект </a:t>
            </a:r>
            <a:r>
              <a:rPr lang="en-US" sz="3600" b="1" dirty="0" smtClean="0"/>
              <a:t>“</a:t>
            </a:r>
            <a:r>
              <a:rPr lang="en-US" sz="3600" b="1" dirty="0" err="1" smtClean="0"/>
              <a:t>BluePress</a:t>
            </a:r>
            <a:r>
              <a:rPr lang="en-US" sz="3600" b="1" dirty="0" smtClean="0"/>
              <a:t>”?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177684"/>
            <a:ext cx="12192000" cy="5823316"/>
          </a:xfrm>
        </p:spPr>
        <p:txBody>
          <a:bodyPr>
            <a:noAutofit/>
          </a:bodyPr>
          <a:lstStyle/>
          <a:p>
            <a:pPr algn="l"/>
            <a:r>
              <a:rPr lang="ru-RU" sz="2800" dirty="0" err="1" smtClean="0"/>
              <a:t>BluePress</a:t>
            </a:r>
            <a:r>
              <a:rPr lang="ru-RU" sz="2800" dirty="0" smtClean="0"/>
              <a:t> - прибор для измерения давления в различных системах двигателя автомобиля.</a:t>
            </a:r>
          </a:p>
          <a:p>
            <a:pPr algn="l"/>
            <a:r>
              <a:rPr lang="ru-RU" sz="2800" dirty="0" smtClean="0"/>
              <a:t>Например можно проверить</a:t>
            </a:r>
            <a:r>
              <a:rPr lang="en-US" sz="2800" dirty="0" smtClean="0"/>
              <a:t>:</a:t>
            </a:r>
            <a:endParaRPr lang="ru-RU" sz="2800" dirty="0" smtClean="0"/>
          </a:p>
          <a:p>
            <a:pPr algn="l"/>
            <a:r>
              <a:rPr lang="ru-RU" sz="2800" dirty="0" smtClean="0"/>
              <a:t>1. Давление системы смазки двигателя.</a:t>
            </a:r>
          </a:p>
          <a:p>
            <a:pPr algn="l"/>
            <a:r>
              <a:rPr lang="ru-RU" sz="2800" dirty="0" smtClean="0"/>
              <a:t>2. Давление в топливной системе.</a:t>
            </a:r>
          </a:p>
          <a:p>
            <a:pPr algn="l"/>
            <a:r>
              <a:rPr lang="ru-RU" sz="2800" dirty="0" smtClean="0"/>
              <a:t>3. Катализатор. А точнее проверить наличие дефектов в катализаторе.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93" y="721330"/>
            <a:ext cx="3398159" cy="1456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481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63456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и задачи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424746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 smtClean="0"/>
              <a:t>Сделать простой в использовании прибор для измерения давления в системах двигателя автомобиля. Прибор не для автолюбителей, а для специалистов и работников автосервиса.</a:t>
            </a:r>
          </a:p>
          <a:p>
            <a:pPr marL="0" indent="0" algn="just">
              <a:buNone/>
            </a:pPr>
            <a:r>
              <a:rPr lang="ru-RU" sz="2000" dirty="0" smtClean="0"/>
              <a:t>Для проверки некоторых узлов двигателя требуется полностью разобрать систему.</a:t>
            </a:r>
          </a:p>
          <a:p>
            <a:pPr marL="0" indent="0" algn="just">
              <a:buNone/>
            </a:pPr>
            <a:r>
              <a:rPr lang="ru-RU" sz="2000" dirty="0" smtClean="0"/>
              <a:t>С прибором </a:t>
            </a:r>
            <a:r>
              <a:rPr lang="en-US" sz="2000" dirty="0" err="1" smtClean="0"/>
              <a:t>BluePress</a:t>
            </a:r>
            <a:r>
              <a:rPr lang="en-US" sz="2000" dirty="0" smtClean="0"/>
              <a:t> </a:t>
            </a:r>
            <a:r>
              <a:rPr lang="ru-RU" sz="2000" dirty="0" smtClean="0"/>
              <a:t>это значительно проще, измерив давление можно судить о целостности узла, то есть если давление соответствует норме, всё в порядке, если же график не стабилен – необходимо замена детали.</a:t>
            </a:r>
          </a:p>
          <a:p>
            <a:pPr marL="0" indent="0" algn="just">
              <a:buNone/>
            </a:pPr>
            <a:r>
              <a:rPr lang="ru-RU" sz="2000" dirty="0" smtClean="0"/>
              <a:t>В пример этого можно поставить катализатор. В нем давление должно быть стабильным, если же график при измерении не прямой, значит катализатор не в порядке.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4680684"/>
            <a:ext cx="53867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Также можно подключиться к датчикам уже установленным в автомобиль - системе кондиционирования и системе гидроусилителя руля.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64513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63456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 работы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 плате </a:t>
            </a:r>
            <a:r>
              <a:rPr lang="en-US" dirty="0" smtClean="0"/>
              <a:t>Arduino Mega </a:t>
            </a:r>
            <a:r>
              <a:rPr lang="ru-RU" dirty="0" smtClean="0"/>
              <a:t>подключен датчик давления. Плата собирает показания с датчика и отправляет в </a:t>
            </a:r>
            <a:r>
              <a:rPr lang="en-US" dirty="0" smtClean="0"/>
              <a:t>Serial port</a:t>
            </a:r>
            <a:r>
              <a:rPr lang="ru-RU" dirty="0" smtClean="0"/>
              <a:t>. </a:t>
            </a:r>
            <a:r>
              <a:rPr lang="en-US" dirty="0" smtClean="0"/>
              <a:t>Bluetooth </a:t>
            </a:r>
            <a:r>
              <a:rPr lang="ru-RU" dirty="0" smtClean="0"/>
              <a:t>модуль </a:t>
            </a:r>
            <a:r>
              <a:rPr lang="en-US" dirty="0" smtClean="0"/>
              <a:t>HC-06</a:t>
            </a:r>
            <a:r>
              <a:rPr lang="ru-RU" dirty="0" smtClean="0"/>
              <a:t> передает данные в мобильное приложение. В мобильном приложении по полученным числам строится график.</a:t>
            </a:r>
          </a:p>
          <a:p>
            <a:pPr marL="0" indent="0">
              <a:buNone/>
            </a:pPr>
            <a:r>
              <a:rPr lang="ru-RU" dirty="0" smtClean="0"/>
              <a:t>Почему график?</a:t>
            </a:r>
          </a:p>
          <a:p>
            <a:pPr marL="0" indent="0">
              <a:buNone/>
            </a:pPr>
            <a:r>
              <a:rPr lang="ru-RU" dirty="0" smtClean="0"/>
              <a:t>Для определения состояния некоторых частей необходимо чтобы давление не превышало определенного уровня, на графике показана эта отметка, если линия графика ниже отметки, то необходима замена или ремонт запчасти.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78439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243</Words>
  <Application>Microsoft Office PowerPoint</Application>
  <PresentationFormat>Широкоэкранный</PresentationFormat>
  <Paragraphs>16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Что такое проект “BluePress”?</vt:lpstr>
      <vt:lpstr>Цели и задачи:</vt:lpstr>
      <vt:lpstr>Принцип работы: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такое проект “BluePress”?</dc:title>
  <dc:creator>GTX 1070</dc:creator>
  <cp:lastModifiedBy>GTX 1070</cp:lastModifiedBy>
  <cp:revision>4</cp:revision>
  <dcterms:created xsi:type="dcterms:W3CDTF">2017-09-16T15:12:40Z</dcterms:created>
  <dcterms:modified xsi:type="dcterms:W3CDTF">2017-09-16T15:39:25Z</dcterms:modified>
</cp:coreProperties>
</file>