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3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48872" cy="588665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Умный автобус</a:t>
            </a:r>
            <a:endParaRPr lang="ru-RU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1560" y="4509120"/>
            <a:ext cx="6192688" cy="17567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Журавлев  Афанасий</a:t>
            </a:r>
          </a:p>
          <a:p>
            <a:r>
              <a:rPr lang="ru-RU" sz="3600" b="1" dirty="0" err="1" smtClean="0">
                <a:solidFill>
                  <a:schemeClr val="bg2"/>
                </a:solidFill>
              </a:rPr>
              <a:t>Лисин</a:t>
            </a:r>
            <a:r>
              <a:rPr lang="ru-RU" sz="3600" b="1" dirty="0" smtClean="0">
                <a:solidFill>
                  <a:schemeClr val="bg2"/>
                </a:solidFill>
              </a:rPr>
              <a:t> Вадим</a:t>
            </a:r>
          </a:p>
          <a:p>
            <a:r>
              <a:rPr lang="ru-RU" sz="3600" b="1" dirty="0" smtClean="0">
                <a:solidFill>
                  <a:schemeClr val="bg2"/>
                </a:solidFill>
              </a:rPr>
              <a:t>Федосеев Тимофей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132238">
            <a:off x="5430719" y="4538144"/>
            <a:ext cx="277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Lego EV3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Вас беспокоит проблема безопасности дорожного движения, то наш проект для Вас. </a:t>
            </a:r>
          </a:p>
          <a:p>
            <a:r>
              <a:rPr lang="ru-RU" dirty="0" smtClean="0"/>
              <a:t>Водитель не нужен – значит нет риска что водитель уснет за рулем или не заметит помеху. Датчики работают без усталости.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Умный автобус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785395"/>
          </a:xfrm>
        </p:spPr>
        <p:txBody>
          <a:bodyPr/>
          <a:lstStyle/>
          <a:p>
            <a:r>
              <a:rPr lang="ru-RU" dirty="0" smtClean="0"/>
              <a:t>Автобус сам определяет куда ехать. </a:t>
            </a:r>
          </a:p>
          <a:p>
            <a:r>
              <a:rPr lang="ru-RU" dirty="0" smtClean="0"/>
              <a:t>Поворачивает на перекрестке в зависимости от цвета. </a:t>
            </a:r>
          </a:p>
          <a:p>
            <a:pPr lvl="1"/>
            <a:r>
              <a:rPr lang="ru-RU" dirty="0" smtClean="0"/>
              <a:t>Желтый – поворот налево</a:t>
            </a:r>
          </a:p>
          <a:p>
            <a:pPr lvl="1"/>
            <a:r>
              <a:rPr lang="ru-RU" dirty="0" smtClean="0"/>
              <a:t>Зеленый – поворот направо</a:t>
            </a:r>
          </a:p>
          <a:p>
            <a:pPr lvl="1"/>
            <a:r>
              <a:rPr lang="ru-RU" dirty="0" smtClean="0"/>
              <a:t>Красный – приближение к пешеходному переходу</a:t>
            </a:r>
          </a:p>
          <a:p>
            <a:pPr lvl="1"/>
            <a:r>
              <a:rPr lang="ru-RU" dirty="0" smtClean="0"/>
              <a:t>Белый - остановка</a:t>
            </a:r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Умный автобус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81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Умный автобус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автобус</dc:title>
  <dc:creator>Admin</dc:creator>
  <cp:lastModifiedBy>1</cp:lastModifiedBy>
  <cp:revision>6</cp:revision>
  <dcterms:created xsi:type="dcterms:W3CDTF">2017-09-16T11:59:41Z</dcterms:created>
  <dcterms:modified xsi:type="dcterms:W3CDTF">2017-09-16T14:04:14Z</dcterms:modified>
</cp:coreProperties>
</file>