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7" d="100"/>
          <a:sy n="67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59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8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41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98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74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89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4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7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7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51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91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AEF72-F9F8-4DBC-A93E-A766293A8297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67AA4-FF90-46B4-AC21-175CBA429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Проект «Город будущего»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142144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ru-RU" sz="3500" b="1" dirty="0" smtClean="0"/>
              <a:t>ВЫПОЛНИЛИ:</a:t>
            </a:r>
          </a:p>
          <a:p>
            <a:pPr marL="0" indent="0" algn="r">
              <a:buNone/>
            </a:pPr>
            <a:r>
              <a:rPr lang="ru-RU" sz="3500" dirty="0" smtClean="0"/>
              <a:t>АХМЕЕВ АЛЕКСАНДР</a:t>
            </a:r>
          </a:p>
          <a:p>
            <a:pPr marL="0" indent="0" algn="r">
              <a:buNone/>
            </a:pPr>
            <a:r>
              <a:rPr lang="ru-RU" sz="3500" dirty="0" smtClean="0"/>
              <a:t>ЧЕРНОМЫРДИН АНДРЕЙ</a:t>
            </a:r>
          </a:p>
          <a:p>
            <a:pPr marL="0" indent="0" algn="r">
              <a:buNone/>
            </a:pPr>
            <a:r>
              <a:rPr lang="ru-RU" sz="3500" b="1" dirty="0" smtClean="0"/>
              <a:t>РУКОВОДИТЕЛЬ:</a:t>
            </a:r>
          </a:p>
          <a:p>
            <a:pPr marL="0" indent="0" algn="r">
              <a:buNone/>
            </a:pPr>
            <a:r>
              <a:rPr lang="ru-RU" sz="3500" dirty="0" smtClean="0"/>
              <a:t>ЛУКЬЯНОВ</a:t>
            </a:r>
          </a:p>
          <a:p>
            <a:pPr marL="0" indent="0" algn="r">
              <a:buNone/>
            </a:pPr>
            <a:r>
              <a:rPr lang="ru-RU" sz="3500" dirty="0" smtClean="0"/>
              <a:t>ВЛАДИСЛАВ ГЕННАДЬЕВИЧ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000" dirty="0" smtClean="0"/>
              <a:t>ОРЕНБУРГ</a:t>
            </a:r>
          </a:p>
          <a:p>
            <a:pPr marL="0" indent="0" algn="ctr">
              <a:buNone/>
            </a:pPr>
            <a:r>
              <a:rPr lang="ru-RU" sz="2000" dirty="0" smtClean="0"/>
              <a:t>2017</a:t>
            </a:r>
            <a:endParaRPr lang="ru-RU" sz="2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464949" y="0"/>
            <a:ext cx="46495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24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5492"/>
    </mc:Choice>
    <mc:Fallback xmlns="">
      <p:transition spd="slow" advTm="549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445" y="272716"/>
            <a:ext cx="11680555" cy="65852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2598738" indent="0">
              <a:buNone/>
            </a:pPr>
            <a:r>
              <a:rPr lang="ru-RU" dirty="0" smtClean="0"/>
              <a:t>Многофункциональная роботизированная грузовая платформа «ТИТАН»;</a:t>
            </a:r>
          </a:p>
          <a:p>
            <a:pPr marL="2598738" indent="0">
              <a:buNone/>
            </a:pPr>
            <a:endParaRPr lang="ru-RU" sz="1400" dirty="0" smtClean="0"/>
          </a:p>
          <a:p>
            <a:pPr marL="2598738" indent="0">
              <a:lnSpc>
                <a:spcPct val="100000"/>
              </a:lnSpc>
              <a:buNone/>
            </a:pPr>
            <a:endParaRPr lang="ru-RU" sz="1500" dirty="0" smtClean="0"/>
          </a:p>
          <a:p>
            <a:pPr marL="2598738" indent="0">
              <a:lnSpc>
                <a:spcPct val="100000"/>
              </a:lnSpc>
              <a:buNone/>
            </a:pPr>
            <a:r>
              <a:rPr lang="ru-RU" dirty="0" smtClean="0"/>
              <a:t>Приложение</a:t>
            </a:r>
          </a:p>
          <a:p>
            <a:pPr marL="2598738" indent="0">
              <a:lnSpc>
                <a:spcPct val="100000"/>
              </a:lnSpc>
              <a:buNone/>
            </a:pPr>
            <a:r>
              <a:rPr lang="ru-RU" dirty="0" smtClean="0"/>
              <a:t>«Маршрутизатор»;	</a:t>
            </a:r>
          </a:p>
          <a:p>
            <a:pPr marL="2598738" indent="0">
              <a:lnSpc>
                <a:spcPct val="100000"/>
              </a:lnSpc>
              <a:buNone/>
            </a:pPr>
            <a:endParaRPr lang="ru-RU" sz="1200" dirty="0" smtClean="0"/>
          </a:p>
          <a:p>
            <a:pPr marL="2598738" indent="0">
              <a:lnSpc>
                <a:spcPct val="100000"/>
              </a:lnSpc>
              <a:buNone/>
            </a:pPr>
            <a:r>
              <a:rPr lang="ru-RU" dirty="0" smtClean="0"/>
              <a:t>Приложение</a:t>
            </a:r>
          </a:p>
          <a:p>
            <a:pPr marL="2598738" indent="0">
              <a:lnSpc>
                <a:spcPct val="100000"/>
              </a:lnSpc>
              <a:buNone/>
            </a:pPr>
            <a:r>
              <a:rPr lang="ru-RU" dirty="0" smtClean="0"/>
              <a:t>«Поводырь»;</a:t>
            </a:r>
          </a:p>
          <a:p>
            <a:pPr marL="2598738" indent="0">
              <a:lnSpc>
                <a:spcPct val="100000"/>
              </a:lnSpc>
              <a:buNone/>
            </a:pPr>
            <a:endParaRPr lang="ru-RU" sz="1400" dirty="0" smtClean="0"/>
          </a:p>
          <a:p>
            <a:pPr marL="2598738" indent="0">
              <a:lnSpc>
                <a:spcPct val="100000"/>
              </a:lnSpc>
              <a:buNone/>
            </a:pPr>
            <a:r>
              <a:rPr lang="ru-RU" dirty="0" smtClean="0"/>
              <a:t>Макет города;</a:t>
            </a:r>
            <a:endParaRPr lang="ru-RU" sz="4000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464949" y="0"/>
            <a:ext cx="46495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ятиугольник 4"/>
          <p:cNvSpPr/>
          <p:nvPr/>
        </p:nvSpPr>
        <p:spPr>
          <a:xfrm>
            <a:off x="10895308" y="1"/>
            <a:ext cx="1296692" cy="4959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060575" algn="l"/>
              </a:tabLst>
            </a:pPr>
            <a:r>
              <a:rPr lang="ru-RU" sz="1600" b="1" dirty="0">
                <a:solidFill>
                  <a:schemeClr val="tx1"/>
                </a:solidFill>
              </a:rPr>
              <a:t>стр. </a:t>
            </a:r>
            <a:r>
              <a:rPr lang="ru-RU" sz="1600" b="1" dirty="0" smtClean="0">
                <a:solidFill>
                  <a:schemeClr val="tx1"/>
                </a:solidFill>
              </a:rPr>
              <a:t>3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72041" y="1"/>
            <a:ext cx="2123267" cy="4959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060575" algn="l"/>
              </a:tabLst>
            </a:pPr>
            <a:r>
              <a:rPr lang="ru-RU" sz="1200" b="1" dirty="0">
                <a:solidFill>
                  <a:schemeClr val="tx1"/>
                </a:solidFill>
              </a:rPr>
              <a:t>ПРОЕКТ </a:t>
            </a:r>
            <a:r>
              <a:rPr lang="ru-RU" sz="1200" b="1" dirty="0" smtClean="0">
                <a:solidFill>
                  <a:schemeClr val="tx1"/>
                </a:solidFill>
              </a:rPr>
              <a:t>«</a:t>
            </a:r>
            <a:r>
              <a:rPr lang="ru-RU" sz="1200" b="1" dirty="0">
                <a:solidFill>
                  <a:schemeClr val="tx1"/>
                </a:solidFill>
              </a:rPr>
              <a:t>ГОРОД БУДУЩЕГО</a:t>
            </a:r>
            <a:r>
              <a:rPr lang="ru-RU" sz="1200" b="1" dirty="0" smtClean="0">
                <a:solidFill>
                  <a:schemeClr val="tx1"/>
                </a:solidFill>
              </a:rPr>
              <a:t>»</a:t>
            </a:r>
          </a:p>
          <a:p>
            <a:pPr algn="ctr">
              <a:tabLst>
                <a:tab pos="2060575" algn="l"/>
              </a:tabLst>
            </a:pPr>
            <a:r>
              <a:rPr lang="ru-RU" sz="1200" b="1" dirty="0" smtClean="0">
                <a:solidFill>
                  <a:schemeClr val="tx1"/>
                </a:solidFill>
              </a:rPr>
              <a:t>ОРЕНБУРГСКОЕ ПКУ 2017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08135" y="0"/>
            <a:ext cx="6963905" cy="4959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060575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СОСТАВ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 flipH="1">
            <a:off x="511444" y="0"/>
            <a:ext cx="1296691" cy="4959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2060575" algn="l"/>
              </a:tabLst>
            </a:pPr>
            <a:r>
              <a:rPr lang="ru-RU" sz="2000" b="1" dirty="0" smtClean="0">
                <a:solidFill>
                  <a:schemeClr val="tx1"/>
                </a:solidFill>
              </a:rPr>
              <a:t>1.1.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90790" y="561332"/>
            <a:ext cx="2445968" cy="16330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5788" y="2421147"/>
            <a:ext cx="2017834" cy="113447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790" y="3749541"/>
            <a:ext cx="2012831" cy="113166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8251" y="5153921"/>
            <a:ext cx="1985370" cy="13683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5252" y="1701108"/>
            <a:ext cx="1912685" cy="349662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Объект 2"/>
          <p:cNvSpPr txBox="1">
            <a:spLocks/>
          </p:cNvSpPr>
          <p:nvPr/>
        </p:nvSpPr>
        <p:spPr>
          <a:xfrm>
            <a:off x="8359299" y="1982918"/>
            <a:ext cx="3834063" cy="4071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Уменьшенная версия многофункциональной роботизированной грузовой платформы </a:t>
            </a:r>
            <a:r>
              <a:rPr lang="ru-RU" dirty="0"/>
              <a:t>«ТИТАН</a:t>
            </a:r>
            <a:r>
              <a:rPr lang="ru-RU" dirty="0" smtClean="0"/>
              <a:t>» с пятью грузовыми контейнерами;</a:t>
            </a:r>
            <a:endParaRPr lang="ru-RU" dirty="0"/>
          </a:p>
        </p:txBody>
      </p:sp>
      <p:pic>
        <p:nvPicPr>
          <p:cNvPr id="1026" name="Picture 2" descr="Картинки по запросу веб камера ЗНАЧОК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16933" y1="85304" x2="16933" y2="85304"/>
                        <a14:foregroundMark x1="41853" y1="42492" x2="41853" y2="424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84932" y="5603273"/>
            <a:ext cx="1159658" cy="115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Объект 2"/>
          <p:cNvSpPr txBox="1">
            <a:spLocks/>
          </p:cNvSpPr>
          <p:nvPr/>
        </p:nvSpPr>
        <p:spPr>
          <a:xfrm>
            <a:off x="7947715" y="5836447"/>
            <a:ext cx="3678186" cy="900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Веб камера;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271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14941"/>
    </mc:Choice>
    <mc:Fallback xmlns="">
      <p:transition spd="slow" advTm="1494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444" y="228600"/>
            <a:ext cx="11680556" cy="6629400"/>
          </a:xfrm>
        </p:spPr>
        <p:txBody>
          <a:bodyPr/>
          <a:lstStyle/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Цели проекта:</a:t>
            </a:r>
          </a:p>
          <a:p>
            <a:pPr>
              <a:buFont typeface="Calibri" panose="020F0502020204030204" pitchFamily="34" charset="0"/>
              <a:buChar char="—"/>
            </a:pPr>
            <a:r>
              <a:rPr lang="ru-RU" dirty="0" smtClean="0"/>
              <a:t> привлечь внимание общественности к проблеме загрязнения</a:t>
            </a:r>
            <a:br>
              <a:rPr lang="ru-RU" dirty="0" smtClean="0"/>
            </a:br>
            <a:r>
              <a:rPr lang="ru-RU" dirty="0" smtClean="0"/>
              <a:t>  городской среды вредными выхлопами от транспортных </a:t>
            </a:r>
            <a:br>
              <a:rPr lang="ru-RU" dirty="0" smtClean="0"/>
            </a:br>
            <a:r>
              <a:rPr lang="ru-RU" dirty="0" smtClean="0"/>
              <a:t>  средств;</a:t>
            </a:r>
          </a:p>
          <a:p>
            <a:pPr>
              <a:buFont typeface="Calibri" panose="020F0502020204030204" pitchFamily="34" charset="0"/>
              <a:buChar char="—"/>
            </a:pPr>
            <a:r>
              <a:rPr lang="ru-RU" dirty="0" smtClean="0"/>
              <a:t> предложить решение данной проблемы путем внедрения в</a:t>
            </a:r>
            <a:br>
              <a:rPr lang="ru-RU" dirty="0" smtClean="0"/>
            </a:br>
            <a:r>
              <a:rPr lang="ru-RU" dirty="0" smtClean="0"/>
              <a:t>  городскую среду роботизированного комплекса по доставке</a:t>
            </a:r>
            <a:br>
              <a:rPr lang="ru-RU" dirty="0" smtClean="0"/>
            </a:br>
            <a:r>
              <a:rPr lang="ru-RU" dirty="0" smtClean="0"/>
              <a:t>  груза;</a:t>
            </a:r>
          </a:p>
          <a:p>
            <a:pPr marL="0" indent="0">
              <a:buNone/>
            </a:pPr>
            <a:r>
              <a:rPr lang="ru-RU" b="1" dirty="0" smtClean="0"/>
              <a:t>Задача проекта:</a:t>
            </a:r>
            <a:r>
              <a:rPr lang="ru-RU" dirty="0" smtClean="0"/>
              <a:t> </a:t>
            </a:r>
          </a:p>
          <a:p>
            <a:pPr marL="365125" indent="-365125">
              <a:buFont typeface="Calibri" panose="020F0502020204030204" pitchFamily="34" charset="0"/>
              <a:buChar char="—"/>
            </a:pPr>
            <a:r>
              <a:rPr lang="ru-RU" dirty="0" smtClean="0"/>
              <a:t>произвести экологически чистым и автоматизированным способом доставку груза в заданную точку с помощью роботизированной платформы «Титан».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464949" y="0"/>
            <a:ext cx="46495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ятиугольник 6"/>
          <p:cNvSpPr/>
          <p:nvPr/>
        </p:nvSpPr>
        <p:spPr>
          <a:xfrm>
            <a:off x="10895308" y="1"/>
            <a:ext cx="1296692" cy="4959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060575" algn="l"/>
              </a:tabLst>
            </a:pPr>
            <a:r>
              <a:rPr lang="ru-RU" sz="1600" b="1" dirty="0">
                <a:solidFill>
                  <a:schemeClr val="tx1"/>
                </a:solidFill>
              </a:rPr>
              <a:t>стр. </a:t>
            </a:r>
            <a:r>
              <a:rPr lang="ru-RU" sz="1600" b="1" dirty="0" smtClean="0">
                <a:solidFill>
                  <a:schemeClr val="tx1"/>
                </a:solidFill>
              </a:rPr>
              <a:t>4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772041" y="1"/>
            <a:ext cx="2123267" cy="4959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060575" algn="l"/>
              </a:tabLst>
            </a:pPr>
            <a:r>
              <a:rPr lang="ru-RU" sz="1200" b="1" dirty="0">
                <a:solidFill>
                  <a:schemeClr val="tx1"/>
                </a:solidFill>
              </a:rPr>
              <a:t>ПРОЕКТ </a:t>
            </a:r>
            <a:r>
              <a:rPr lang="ru-RU" sz="1200" b="1" dirty="0" smtClean="0">
                <a:solidFill>
                  <a:schemeClr val="tx1"/>
                </a:solidFill>
              </a:rPr>
              <a:t>«</a:t>
            </a:r>
            <a:r>
              <a:rPr lang="ru-RU" sz="1200" b="1" dirty="0">
                <a:solidFill>
                  <a:schemeClr val="tx1"/>
                </a:solidFill>
              </a:rPr>
              <a:t>ГОРОД БУДУЩЕГО</a:t>
            </a:r>
            <a:r>
              <a:rPr lang="ru-RU" sz="1200" b="1" dirty="0" smtClean="0">
                <a:solidFill>
                  <a:schemeClr val="tx1"/>
                </a:solidFill>
              </a:rPr>
              <a:t>»</a:t>
            </a:r>
          </a:p>
          <a:p>
            <a:pPr algn="ctr">
              <a:tabLst>
                <a:tab pos="2060575" algn="l"/>
              </a:tabLst>
            </a:pPr>
            <a:r>
              <a:rPr lang="ru-RU" sz="1200" b="1" dirty="0" smtClean="0">
                <a:solidFill>
                  <a:schemeClr val="tx1"/>
                </a:solidFill>
              </a:rPr>
              <a:t>ОРЕНБУРГСКОЕ ПКУ 2017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08135" y="0"/>
            <a:ext cx="6963905" cy="4959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2060575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ЦЕЛИ И ЗАДАЧИ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 flipH="1">
            <a:off x="511444" y="0"/>
            <a:ext cx="1296691" cy="495946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tabLst>
                <a:tab pos="2060575" algn="l"/>
              </a:tabLst>
            </a:pPr>
            <a:r>
              <a:rPr lang="ru-RU" sz="2000" b="1" dirty="0" smtClean="0">
                <a:solidFill>
                  <a:schemeClr val="tx1"/>
                </a:solidFill>
              </a:rPr>
              <a:t>1.2.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4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64"/>
    </mc:Choice>
    <mc:Fallback xmlns="">
      <p:transition spd="slow" advTm="1076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88</Words>
  <Application>Microsoft Office PowerPoint</Application>
  <PresentationFormat>Широкоэкранный</PresentationFormat>
  <Paragraphs>40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Проект «Город будущего»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kern</dc:creator>
  <cp:lastModifiedBy>kern</cp:lastModifiedBy>
  <cp:revision>87</cp:revision>
  <dcterms:created xsi:type="dcterms:W3CDTF">2017-09-04T13:14:56Z</dcterms:created>
  <dcterms:modified xsi:type="dcterms:W3CDTF">2017-09-15T15:51:36Z</dcterms:modified>
</cp:coreProperties>
</file>