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84" d="100"/>
          <a:sy n="184" d="100"/>
        </p:scale>
        <p:origin x="-9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15.09.17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10000">
        <p:blinds dir="vert"/>
      </p:transition>
    </mc:Choice>
    <mc:Fallback xmlns="">
      <p:transition xmlns:p14="http://schemas.microsoft.com/office/powerpoint/2010/main" spd="slow" advClick="0" advTm="10000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15.09.17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10000">
        <p:blinds dir="vert"/>
      </p:transition>
    </mc:Choice>
    <mc:Fallback xmlns="">
      <p:transition xmlns:p14="http://schemas.microsoft.com/office/powerpoint/2010/main" spd="slow" advClick="0" advTm="10000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15.09.17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10000">
        <p:blinds dir="vert"/>
      </p:transition>
    </mc:Choice>
    <mc:Fallback xmlns="">
      <p:transition xmlns:p14="http://schemas.microsoft.com/office/powerpoint/2010/main" spd="slow" advClick="0" advTm="10000">
        <p:blinds dir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15.09.17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10000">
        <p:blinds dir="vert"/>
      </p:transition>
    </mc:Choice>
    <mc:Fallback xmlns="">
      <p:transition xmlns:p14="http://schemas.microsoft.com/office/powerpoint/2010/main" spd="slow" advClick="0" advTm="10000">
        <p:blinds dir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 (другой вариан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15.09.17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10000">
        <p:blinds dir="vert"/>
      </p:transition>
    </mc:Choice>
    <mc:Fallback xmlns="">
      <p:transition xmlns:p14="http://schemas.microsoft.com/office/powerpoint/2010/main" spd="slow" advClick="0" advTm="10000">
        <p:blinds dir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над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15.09.17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10000">
        <p:blinds dir="vert"/>
      </p:transition>
    </mc:Choice>
    <mc:Fallback xmlns="">
      <p:transition xmlns:p14="http://schemas.microsoft.com/office/powerpoint/2010/main" spd="slow" advClick="0" advTm="10000">
        <p:blinds dir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15.09.17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10000">
        <p:blinds dir="vert"/>
      </p:transition>
    </mc:Choice>
    <mc:Fallback xmlns="">
      <p:transition xmlns:p14="http://schemas.microsoft.com/office/powerpoint/2010/main" spd="slow" advClick="0" advTm="10000">
        <p:blinds dir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15.09.17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10000">
        <p:blinds dir="vert"/>
      </p:transition>
    </mc:Choice>
    <mc:Fallback xmlns="">
      <p:transition xmlns:p14="http://schemas.microsoft.com/office/powerpoint/2010/main" spd="slow" advClick="0" advTm="10000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15.09.17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10000">
        <p:blinds dir="vert"/>
      </p:transition>
    </mc:Choice>
    <mc:Fallback xmlns="">
      <p:transition xmlns:p14="http://schemas.microsoft.com/office/powerpoint/2010/main" spd="slow" advClick="0" advTm="10000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15.09.17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10000">
        <p:blinds dir="vert"/>
      </p:transition>
    </mc:Choice>
    <mc:Fallback xmlns="">
      <p:transition xmlns:p14="http://schemas.microsoft.com/office/powerpoint/2010/main" spd="slow" advClick="0" advTm="10000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15.09.17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10000">
        <p:blinds dir="vert"/>
      </p:transition>
    </mc:Choice>
    <mc:Fallback xmlns="">
      <p:transition xmlns:p14="http://schemas.microsoft.com/office/powerpoint/2010/main" spd="slow" advClick="0" advTm="10000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15.09.17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10000">
        <p:blinds dir="vert"/>
      </p:transition>
    </mc:Choice>
    <mc:Fallback xmlns="">
      <p:transition xmlns:p14="http://schemas.microsoft.com/office/powerpoint/2010/main" spd="slow" advClick="0" advTm="10000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объекта, вверху и вниз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15.09.17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10000">
        <p:blinds dir="vert"/>
      </p:transition>
    </mc:Choice>
    <mc:Fallback xmlns="">
      <p:transition xmlns:p14="http://schemas.microsoft.com/office/powerpoint/2010/main" spd="slow" advClick="0" advTm="10000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15.09.17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10000">
        <p:blinds dir="vert"/>
      </p:transition>
    </mc:Choice>
    <mc:Fallback xmlns="">
      <p:transition xmlns:p14="http://schemas.microsoft.com/office/powerpoint/2010/main" spd="slow" advClick="0" advTm="10000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15.09.17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10000">
        <p:blinds dir="vert"/>
      </p:transition>
    </mc:Choice>
    <mc:Fallback xmlns="">
      <p:transition xmlns:p14="http://schemas.microsoft.com/office/powerpoint/2010/main" spd="slow" advClick="0" advTm="10000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15.09.17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10000">
        <p:blinds dir="vert"/>
      </p:transition>
    </mc:Choice>
    <mc:Fallback xmlns="">
      <p:transition xmlns:p14="http://schemas.microsoft.com/office/powerpoint/2010/main" spd="slow" advClick="0" advTm="10000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140825E-4A15-4D39-8176-1F07E904CB30}" type="datetimeFigureOut">
              <a:rPr lang="en-US" smtClean="0"/>
              <a:t>15.09.17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 xmlns:p14="http://schemas.microsoft.com/office/powerpoint/2010/main">
    <mc:Choice Requires="p14">
      <p:transition spd="slow" p14:dur="1600" advClick="0" advTm="10000">
        <p:blinds dir="vert"/>
      </p:transition>
    </mc:Choice>
    <mc:Fallback xmlns="">
      <p:transition xmlns:p14="http://schemas.microsoft.com/office/powerpoint/2010/main" spd="slow" advClick="0" advTm="10000">
        <p:blinds dir="vert"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1711325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6pPr>
      <a:lvl7pPr marL="20002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7pPr>
      <a:lvl8pPr marL="2290763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8pPr>
      <a:lvl9pPr marL="25717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1600201" y="1926411"/>
            <a:ext cx="6762749" cy="1470025"/>
          </a:xfrm>
        </p:spPr>
        <p:txBody>
          <a:bodyPr/>
          <a:lstStyle/>
          <a:p>
            <a:r>
              <a:rPr lang="ru-RU" dirty="0" smtClean="0"/>
              <a:t>Навигатор-поводырь</a:t>
            </a:r>
            <a:endParaRPr lang="ru-RU" dirty="0"/>
          </a:p>
        </p:txBody>
      </p:sp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5286" y="538356"/>
            <a:ext cx="3677664" cy="183883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600200" y="4433834"/>
            <a:ext cx="691740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Руководитель – </a:t>
            </a:r>
            <a:r>
              <a:rPr lang="ru-RU" sz="20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Лосицкий</a:t>
            </a:r>
            <a:r>
              <a:rPr lang="ru-RU" sz="20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Игорь Александрович</a:t>
            </a:r>
          </a:p>
          <a:p>
            <a:r>
              <a:rPr lang="ru-RU" sz="20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Суслов Максим </a:t>
            </a:r>
          </a:p>
          <a:p>
            <a:r>
              <a:rPr lang="ru-RU" sz="20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Горовой</a:t>
            </a:r>
            <a:r>
              <a:rPr lang="ru-RU" sz="20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Дмирий</a:t>
            </a:r>
            <a:r>
              <a:rPr lang="ru-RU" sz="20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</a:p>
          <a:p>
            <a:r>
              <a:rPr lang="ru-RU" sz="20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Яснов</a:t>
            </a:r>
            <a:r>
              <a:rPr lang="ru-RU" sz="20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Михаил</a:t>
            </a:r>
          </a:p>
        </p:txBody>
      </p:sp>
    </p:spTree>
    <p:extLst>
      <p:ext uri="{BB962C8B-B14F-4D97-AF65-F5344CB8AC3E}">
        <p14:creationId xmlns:p14="http://schemas.microsoft.com/office/powerpoint/2010/main" val="3869326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10000">
        <p:blinds dir="vert"/>
      </p:transition>
    </mc:Choice>
    <mc:Fallback xmlns="">
      <p:transition xmlns:p14="http://schemas.microsoft.com/office/powerpoint/2010/main" spd="slow" advClick="0" advTm="10000">
        <p:blinds dir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 и цели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2500" dirty="0"/>
              <a:t>Проект моделирует </a:t>
            </a:r>
            <a:r>
              <a:rPr lang="ru-RU" sz="2500" dirty="0" smtClean="0"/>
              <a:t>безопасный </a:t>
            </a:r>
            <a:r>
              <a:rPr lang="ru-RU" sz="2500" dirty="0"/>
              <a:t>город для инвалидов по зрению с помощью </a:t>
            </a:r>
            <a:r>
              <a:rPr lang="ru-RU" sz="2500" dirty="0" smtClean="0"/>
              <a:t>роботизированной </a:t>
            </a:r>
            <a:r>
              <a:rPr lang="ru-RU" sz="2500" dirty="0"/>
              <a:t>трости инвалида. </a:t>
            </a:r>
            <a:endParaRPr lang="ru-RU" sz="2500" dirty="0"/>
          </a:p>
          <a:p>
            <a:pPr marL="0" indent="0">
              <a:buNone/>
            </a:pPr>
            <a:r>
              <a:rPr lang="ru-RU" sz="2500" dirty="0" smtClean="0"/>
              <a:t>По </a:t>
            </a:r>
            <a:r>
              <a:rPr lang="ru-RU" sz="2500" dirty="0"/>
              <a:t>данным Санкт-</a:t>
            </a:r>
            <a:r>
              <a:rPr lang="ru-RU" sz="2500" dirty="0" smtClean="0"/>
              <a:t>Петербургской региональной </a:t>
            </a:r>
            <a:r>
              <a:rPr lang="ru-RU" sz="2500" dirty="0"/>
              <a:t>организации инвалидов в Санкт- Петербурге проживают более 9 000 инвалидов с нарушением зрения. </a:t>
            </a:r>
            <a:r>
              <a:rPr lang="ru-RU" sz="2500" dirty="0" smtClean="0"/>
              <a:t>Основные </a:t>
            </a:r>
            <a:r>
              <a:rPr lang="ru-RU" sz="2500" dirty="0"/>
              <a:t>сложности с которыми сталкиваются инвалиды по зрению в современном городе, это самостоятельное передвижение по городу. </a:t>
            </a:r>
          </a:p>
          <a:p>
            <a:pPr marL="0" indent="0">
              <a:buNone/>
            </a:pPr>
            <a:r>
              <a:rPr lang="ru-RU" sz="2500" dirty="0"/>
              <a:t>Робот Навигатор-поводырь представляет </a:t>
            </a:r>
            <a:r>
              <a:rPr lang="ru-RU" sz="2500" dirty="0" smtClean="0"/>
              <a:t>собой </a:t>
            </a:r>
            <a:r>
              <a:rPr lang="ru-RU" sz="2500" dirty="0"/>
              <a:t>трость, с помощью </a:t>
            </a:r>
            <a:r>
              <a:rPr lang="ru-RU" sz="2500" dirty="0" smtClean="0"/>
              <a:t>которой </a:t>
            </a:r>
            <a:r>
              <a:rPr lang="ru-RU" sz="2500" dirty="0"/>
              <a:t>инвалид по зрению может </a:t>
            </a:r>
            <a:r>
              <a:rPr lang="ru-RU" sz="2500" dirty="0" err="1"/>
              <a:t>дойти</a:t>
            </a:r>
            <a:r>
              <a:rPr lang="ru-RU" sz="2500" dirty="0"/>
              <a:t> от собственного дома до одного из близлежащих запрограммированных для него важных пунктов назначения (почта, аптека, магазин и т.п.) и вернуться </a:t>
            </a:r>
            <a:r>
              <a:rPr lang="ru-RU" sz="2500" dirty="0" smtClean="0"/>
              <a:t>домой </a:t>
            </a:r>
            <a:r>
              <a:rPr lang="ru-RU" sz="2500" dirty="0"/>
              <a:t>без помощи сопровождающего. </a:t>
            </a:r>
            <a:endParaRPr lang="ru-RU" sz="2500" dirty="0"/>
          </a:p>
          <a:p>
            <a:pPr marL="0" indent="0">
              <a:buNone/>
            </a:pPr>
            <a:r>
              <a:rPr lang="ru-RU" sz="2500" dirty="0"/>
              <a:t>Робот предоставляет возможность инвалиду по зрению выбрать </a:t>
            </a:r>
            <a:r>
              <a:rPr lang="ru-RU" sz="2500" dirty="0" err="1" smtClean="0"/>
              <a:t>конечныйпункт</a:t>
            </a:r>
            <a:r>
              <a:rPr lang="ru-RU" sz="2500" dirty="0" smtClean="0"/>
              <a:t> </a:t>
            </a:r>
            <a:r>
              <a:rPr lang="ru-RU" sz="2500" dirty="0"/>
              <a:t>назначения и проводит инвалида по выбранному маршруту. По ходу прохождения маршрута инвалид имеет возможность в остановиться и выбрать </a:t>
            </a:r>
            <a:r>
              <a:rPr lang="ru-RU" sz="2500" dirty="0" smtClean="0"/>
              <a:t>новый </a:t>
            </a:r>
            <a:r>
              <a:rPr lang="ru-RU" sz="2500" dirty="0"/>
              <a:t>маршрут. На своем пути робот помогает инвалиду выбирать </a:t>
            </a:r>
            <a:r>
              <a:rPr lang="ru-RU" sz="2500" dirty="0" err="1" smtClean="0"/>
              <a:t>правильныйпуть</a:t>
            </a:r>
            <a:r>
              <a:rPr lang="ru-RU" sz="2500" dirty="0"/>
              <a:t>, переходить дорогу по пешеходному переходу (с учетом анализа сигнала светофора), обходить препятствия, передвигаться по </a:t>
            </a:r>
            <a:r>
              <a:rPr lang="ru-RU" sz="2500" dirty="0" smtClean="0"/>
              <a:t>неровной </a:t>
            </a:r>
            <a:r>
              <a:rPr lang="ru-RU" sz="2500" dirty="0"/>
              <a:t>местности (подниматься и спускаться по лестнице). </a:t>
            </a:r>
            <a:endParaRPr lang="ru-RU" sz="2500" dirty="0"/>
          </a:p>
          <a:p>
            <a:pPr marL="0" indent="0">
              <a:buNone/>
            </a:pPr>
            <a:r>
              <a:rPr lang="ru-RU" sz="2500" dirty="0"/>
              <a:t>В рамках проекта реализована модель безопасного города, включающая светофор и </a:t>
            </a:r>
            <a:r>
              <a:rPr lang="ru-RU" sz="2500" dirty="0" err="1"/>
              <a:t>движущийся</a:t>
            </a:r>
            <a:r>
              <a:rPr lang="ru-RU" sz="2500" dirty="0"/>
              <a:t> по сигналу светофора автомобиль. </a:t>
            </a:r>
            <a:endParaRPr lang="ru-RU" sz="2500" dirty="0"/>
          </a:p>
          <a:p>
            <a:pPr marL="0" indent="0">
              <a:buNone/>
            </a:pPr>
            <a:r>
              <a:rPr lang="ru-RU" sz="2500" dirty="0"/>
              <a:t>Создание роботов на основе предложенного в данном проекте прототипа будет способствовать созданию «безопасного города» для незрячих </a:t>
            </a:r>
            <a:r>
              <a:rPr lang="ru-RU" sz="2500" dirty="0" smtClean="0"/>
              <a:t>людей. </a:t>
            </a:r>
            <a:endParaRPr lang="ru-RU" sz="2500" dirty="0"/>
          </a:p>
          <a:p>
            <a:pPr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693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10000">
        <p:blinds dir="vert"/>
      </p:transition>
    </mc:Choice>
    <mc:Fallback xmlns="">
      <p:transition xmlns:p14="http://schemas.microsoft.com/office/powerpoint/2010/main" spd="slow" advClick="0" advTm="10000">
        <p:blinds dir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79463" y="0"/>
            <a:ext cx="7583487" cy="1044388"/>
          </a:xfrm>
        </p:spPr>
        <p:txBody>
          <a:bodyPr/>
          <a:lstStyle/>
          <a:p>
            <a:r>
              <a:rPr lang="ru-RU" dirty="0" smtClean="0"/>
              <a:t>Реализация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79463" y="1425388"/>
            <a:ext cx="7583487" cy="471739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2100" dirty="0"/>
              <a:t>Функции, реализованные в проекте: </a:t>
            </a:r>
          </a:p>
          <a:p>
            <a:pPr marL="0" indent="0">
              <a:buNone/>
            </a:pPr>
            <a:r>
              <a:rPr lang="ru-RU" sz="1500" dirty="0"/>
              <a:t>-  Передвижение в </a:t>
            </a:r>
            <a:r>
              <a:rPr lang="ru-RU" sz="1500" dirty="0" smtClean="0"/>
              <a:t>выбранный </a:t>
            </a:r>
            <a:r>
              <a:rPr lang="ru-RU" sz="1500" dirty="0"/>
              <a:t>пункт назначения </a:t>
            </a:r>
            <a:endParaRPr lang="ru-RU" sz="1500" dirty="0"/>
          </a:p>
          <a:p>
            <a:pPr marL="0" indent="0">
              <a:buNone/>
            </a:pPr>
            <a:r>
              <a:rPr lang="ru-RU" sz="1500" dirty="0"/>
              <a:t>-  Возможность остановки и выбора нового маршрута (выбор нового маршрута </a:t>
            </a:r>
            <a:r>
              <a:rPr lang="ru-RU" sz="1500" dirty="0" smtClean="0"/>
              <a:t>не </a:t>
            </a:r>
            <a:r>
              <a:rPr lang="ru-RU" sz="1500" dirty="0"/>
              <a:t>требует возвращения </a:t>
            </a:r>
            <a:r>
              <a:rPr lang="ru-RU" sz="1500" dirty="0" err="1"/>
              <a:t>домои</a:t>
            </a:r>
            <a:r>
              <a:rPr lang="ru-RU" sz="1500" dirty="0"/>
              <a:t>̆) </a:t>
            </a:r>
            <a:endParaRPr lang="ru-RU" sz="1500" dirty="0"/>
          </a:p>
          <a:p>
            <a:pPr marL="0" indent="0">
              <a:buNone/>
            </a:pPr>
            <a:r>
              <a:rPr lang="ru-RU" sz="1500" dirty="0"/>
              <a:t>-  Переход дороги по сигналу светофора </a:t>
            </a:r>
            <a:endParaRPr lang="ru-RU" sz="1500" dirty="0"/>
          </a:p>
          <a:p>
            <a:pPr marL="0" indent="0">
              <a:buNone/>
            </a:pPr>
            <a:r>
              <a:rPr lang="ru-RU" sz="1500" dirty="0"/>
              <a:t>-  Обход препятствий </a:t>
            </a:r>
            <a:endParaRPr lang="ru-RU" sz="1500" dirty="0"/>
          </a:p>
          <a:p>
            <a:pPr marL="0" indent="0">
              <a:buNone/>
            </a:pPr>
            <a:r>
              <a:rPr lang="ru-RU" sz="1500" dirty="0"/>
              <a:t>-  Подъем и спуск по лестнице </a:t>
            </a:r>
            <a:endParaRPr lang="ru-RU" sz="1500" dirty="0" smtClean="0"/>
          </a:p>
          <a:p>
            <a:pPr marL="0" indent="0">
              <a:buNone/>
            </a:pPr>
            <a:r>
              <a:rPr lang="ru-RU" sz="1500" dirty="0" smtClean="0"/>
              <a:t>- </a:t>
            </a:r>
            <a:r>
              <a:rPr lang="ru-RU" sz="1500" dirty="0"/>
              <a:t> </a:t>
            </a:r>
            <a:r>
              <a:rPr lang="ru-RU" sz="1500" dirty="0" smtClean="0"/>
              <a:t>Роботизированный </a:t>
            </a:r>
            <a:r>
              <a:rPr lang="ru-RU" sz="1500" dirty="0"/>
              <a:t>светофор </a:t>
            </a:r>
            <a:endParaRPr lang="ru-RU" sz="1500" dirty="0"/>
          </a:p>
          <a:p>
            <a:pPr marL="0" indent="0">
              <a:buNone/>
            </a:pPr>
            <a:r>
              <a:rPr lang="ru-RU" sz="1500" dirty="0"/>
              <a:t>-  </a:t>
            </a:r>
            <a:r>
              <a:rPr lang="ru-RU" sz="1500" dirty="0" smtClean="0"/>
              <a:t>Роботизированный </a:t>
            </a:r>
            <a:r>
              <a:rPr lang="ru-RU" sz="1500" dirty="0"/>
              <a:t>автомобиль </a:t>
            </a:r>
            <a:endParaRPr lang="ru-RU" sz="1500" dirty="0"/>
          </a:p>
          <a:p>
            <a:pPr marL="0" indent="0">
              <a:buNone/>
            </a:pPr>
            <a:r>
              <a:rPr lang="ru-RU" dirty="0"/>
              <a:t>Робот создан на базе конструктора </a:t>
            </a:r>
            <a:r>
              <a:rPr lang="ru-RU" dirty="0" err="1"/>
              <a:t>Lego</a:t>
            </a:r>
            <a:r>
              <a:rPr lang="ru-RU" dirty="0"/>
              <a:t> NXT 2.0 . В роботе-трости использованы 2 контроллера NXT, 2 датчика </a:t>
            </a:r>
            <a:r>
              <a:rPr lang="ru-RU" dirty="0" err="1"/>
              <a:t>освещённости</a:t>
            </a:r>
            <a:r>
              <a:rPr lang="ru-RU" dirty="0"/>
              <a:t>, 1 датчик ультразвука и 4 датчика касания, а также 5 моторов. Светофор и </a:t>
            </a:r>
            <a:r>
              <a:rPr lang="ru-RU" dirty="0" err="1"/>
              <a:t>движущийся</a:t>
            </a:r>
            <a:r>
              <a:rPr lang="ru-RU" dirty="0"/>
              <a:t> автомобиль также выполнены с использованием контроллеров NXT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Проект реализован в среде </a:t>
            </a:r>
            <a:r>
              <a:rPr lang="ru-RU" dirty="0" err="1"/>
              <a:t>Robolab</a:t>
            </a:r>
            <a:r>
              <a:rPr lang="ru-RU" dirty="0"/>
              <a:t>. </a:t>
            </a:r>
            <a:endParaRPr lang="ru-RU" dirty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747366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10000">
        <p:blinds dir="vert"/>
      </p:transition>
    </mc:Choice>
    <mc:Fallback xmlns="">
      <p:transition xmlns:p14="http://schemas.microsoft.com/office/powerpoint/2010/main" spd="slow" advClick="0" advTm="10000">
        <p:blinds dir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Революция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Revolution">
      <a:majorFont>
        <a:latin typeface="Trebuchet MS"/>
        <a:ea typeface=""/>
        <a:cs typeface=""/>
        <a:font script="Jpan" typeface="ＭＳ ゴシック"/>
      </a:majorFont>
      <a:minorFont>
        <a:latin typeface="Trebuchet MS"/>
        <a:ea typeface=""/>
        <a:cs typeface=""/>
        <a:font script="Jpan" typeface="ＭＳ ゴシック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Альбом.thmx</Template>
  <TotalTime>4776</TotalTime>
  <Words>229</Words>
  <Application>Microsoft Macintosh PowerPoint</Application>
  <PresentationFormat>Экран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Революция</vt:lpstr>
      <vt:lpstr>Навигатор-поводырь</vt:lpstr>
      <vt:lpstr>Актуальность и цели проекта</vt:lpstr>
      <vt:lpstr>Реализация</vt:lpstr>
    </vt:vector>
  </TitlesOfParts>
  <Company>ad@ad.ru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Навигатор-поводырь</dc:title>
  <dc:creator>Dan Gorov</dc:creator>
  <cp:lastModifiedBy>Dan Gorov</cp:lastModifiedBy>
  <cp:revision>11</cp:revision>
  <dcterms:created xsi:type="dcterms:W3CDTF">2017-05-23T14:16:51Z</dcterms:created>
  <dcterms:modified xsi:type="dcterms:W3CDTF">2017-09-15T04:56:34Z</dcterms:modified>
</cp:coreProperties>
</file>