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523CB20-2366-4666-A7BF-A1F208F6E229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лант Толеубеков" initials="ТТ" lastIdx="1" clrIdx="0">
    <p:extLst>
      <p:ext uri="{19B8F6BF-5375-455C-9EA6-DF929625EA0E}">
        <p15:presenceInfo xmlns:p15="http://schemas.microsoft.com/office/powerpoint/2012/main" xmlns="" userId="Талант Толеубеко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940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31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3127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5170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133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027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7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8431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6733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3618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820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881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4670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2350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45804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823412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8236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42177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91106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4418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070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7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800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752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432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0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194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984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760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0489C-42B8-4E54-8C12-4EDFD6751116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F5AF-20E3-4BED-B1EA-0EFD9115B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0896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1178" y="1991331"/>
            <a:ext cx="7513041" cy="4669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i="1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Adobe Arabic" panose="02040503050201020203" pitchFamily="18" charset="-78"/>
              </a:rPr>
              <a:t>Какие возможности он имеет 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  <a:cs typeface="Adobe Arabic" panose="02040503050201020203" pitchFamily="18" charset="-78"/>
              </a:rPr>
              <a:t>Определять пожар, характеристики температуры очага, уровень загазованности, отправлять полную картину и масштаб пожара на центральный пуль.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  <a:cs typeface="Adobe Arabic" panose="02040503050201020203" pitchFamily="18" charset="-78"/>
              </a:rPr>
              <a:t>Отправлять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  <a:cs typeface="Adobe Arabic" panose="02040503050201020203" pitchFamily="18" charset="-78"/>
              </a:rPr>
              <a:t>GPS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  <a:cs typeface="Adobe Arabic" panose="02040503050201020203" pitchFamily="18" charset="-78"/>
              </a:rPr>
              <a:t> координаты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,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  <a:cs typeface="Adobe Arabic" panose="02040503050201020203" pitchFamily="18" charset="-78"/>
              </a:rPr>
              <a:t>время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  <a:cs typeface="Adobe Arabic" panose="02040503050201020203" pitchFamily="18" charset="-78"/>
              </a:rPr>
              <a:t>и дату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  <a:latin typeface="Franklin Gothic Demi Cond" panose="020B0706030402020204" pitchFamily="34" charset="0"/>
              <a:cs typeface="Adobe Arabic" panose="02040503050201020203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Также  робот может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,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 перемещаться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 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по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заданному маршруту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Franklin Gothic Demi Cond" panose="020B0706030402020204" pitchFamily="34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Franklin Gothic Demi Cond" panose="020B07060304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780" y="2528575"/>
            <a:ext cx="3645724" cy="3230087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oftRound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8023" y="5076734"/>
            <a:ext cx="2325188" cy="1598386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5437222" cy="1307585"/>
          </a:xfrm>
          <a:prstGeom prst="rect">
            <a:avLst/>
          </a:prstGeom>
          <a:noFill/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Eras Bold ITC" panose="020B0907030504020204" pitchFamily="34" charset="0"/>
                <a:ea typeface="+mj-ea"/>
                <a:cs typeface="+mj-cs"/>
              </a:rPr>
              <a:t>Forester</a:t>
            </a:r>
            <a:endParaRPr kumimoji="0" lang="ru-RU" sz="6600" b="0" i="0" u="none" strike="noStrike" kern="1200" cap="all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Eras Bold ITC" panose="020B0907030504020204" pitchFamily="34" charset="0"/>
              <a:ea typeface="+mj-ea"/>
              <a:cs typeface="+mj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6038345" y="846675"/>
            <a:ext cx="591852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600200" marR="0" lvl="3" indent="-228600" algn="r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Робо-лесник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93920" y="336113"/>
            <a:ext cx="3581400" cy="116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5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3084" y="4070191"/>
            <a:ext cx="5086350" cy="1509044"/>
          </a:xfrm>
        </p:spPr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latin typeface="Minion Pro Cond" panose="02040706060306020203" pitchFamily="18" charset="0"/>
                <a:cs typeface="Adobe Arabic" panose="02040503050201020203" pitchFamily="18" charset="-78"/>
              </a:rPr>
              <a:t> СВОЕВРЕМЕНОЕ ОБНОРУЖЕНИЕ ПОЖАРА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Minion Pro Cond" panose="02040706060306020203" pitchFamily="18" charset="0"/>
                <a:cs typeface="Adobe Arabic" panose="02040503050201020203" pitchFamily="18" charset="-78"/>
              </a:rPr>
              <a:t>.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Adobe Arabic" panose="02040503050201020203" pitchFamily="18" charset="-78"/>
              </a:rPr>
              <a:t>            </a:t>
            </a:r>
            <a:r>
              <a:rPr lang="ru-RU" sz="2800" dirty="0" smtClean="0">
                <a:latin typeface="Cambria" panose="02040503050406030204" pitchFamily="18" charset="0"/>
                <a:cs typeface="Adobe Arabic" panose="02040503050201020203" pitchFamily="18" charset="-78"/>
              </a:rPr>
              <a:t/>
            </a:r>
            <a:br>
              <a:rPr lang="ru-RU" sz="2800" dirty="0" smtClean="0">
                <a:latin typeface="Cambria" panose="02040503050406030204" pitchFamily="18" charset="0"/>
                <a:cs typeface="Adobe Arabic" panose="02040503050201020203" pitchFamily="18" charset="-78"/>
              </a:rPr>
            </a:br>
            <a:r>
              <a:rPr lang="ru-RU" sz="2800" dirty="0">
                <a:latin typeface="Cambria" panose="02040503050406030204" pitchFamily="18" charset="0"/>
                <a:cs typeface="Adobe Arabic" panose="02040503050201020203" pitchFamily="18" charset="-78"/>
              </a:rPr>
              <a:t/>
            </a:r>
            <a:br>
              <a:rPr lang="ru-RU" sz="2800" dirty="0">
                <a:latin typeface="Cambria" panose="02040503050406030204" pitchFamily="18" charset="0"/>
                <a:cs typeface="Adobe Arabic" panose="02040503050201020203" pitchFamily="18" charset="-78"/>
              </a:rPr>
            </a:br>
            <a:r>
              <a:rPr lang="ru-RU" sz="2800" dirty="0" smtClean="0">
                <a:latin typeface="Cambria" panose="02040503050406030204" pitchFamily="18" charset="0"/>
                <a:cs typeface="Adobe Arabic" panose="02040503050201020203" pitchFamily="18" charset="-78"/>
              </a:rPr>
              <a:t/>
            </a:r>
            <a:br>
              <a:rPr lang="ru-RU" sz="2800" dirty="0" smtClean="0">
                <a:latin typeface="Cambria" panose="02040503050406030204" pitchFamily="18" charset="0"/>
                <a:cs typeface="Adobe Arabic" panose="02040503050201020203" pitchFamily="18" charset="-78"/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682214">
            <a:off x="581979" y="407807"/>
            <a:ext cx="3686210" cy="26859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301110" y="3548344"/>
            <a:ext cx="5986019" cy="16792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latin typeface="Minion Pro Cond" panose="02040706060306020203" pitchFamily="18" charset="0"/>
                <a:cs typeface="Adobe Arabic" panose="02040503050201020203" pitchFamily="18" charset="-78"/>
              </a:rPr>
              <a:t>Какие проблемы он решает ?</a:t>
            </a:r>
            <a:br>
              <a:rPr lang="ru-RU" sz="2800" i="1" dirty="0" smtClean="0">
                <a:solidFill>
                  <a:schemeClr val="bg2">
                    <a:lumMod val="50000"/>
                  </a:schemeClr>
                </a:solidFill>
                <a:latin typeface="Minion Pro Cond" panose="02040706060306020203" pitchFamily="18" charset="0"/>
                <a:cs typeface="Adobe Arabic" panose="02040503050201020203" pitchFamily="18" charset="-78"/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Minion Pro Cond" panose="02040706060306020203" pitchFamily="18" charset="0"/>
                <a:cs typeface="Adobe Arabic" panose="02040503050201020203" pitchFamily="18" charset="-78"/>
              </a:rPr>
              <a:t/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Minion Pro Cond" panose="02040706060306020203" pitchFamily="18" charset="0"/>
                <a:cs typeface="Adobe Arabic" panose="02040503050201020203" pitchFamily="18" charset="-78"/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Minion Pro Cond" panose="02040706060306020203" pitchFamily="18" charset="0"/>
                <a:cs typeface="Adobe Arabic" panose="02040503050201020203" pitchFamily="18" charset="-78"/>
              </a:rPr>
              <a:t> 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Adobe Arabic" panose="02040503050201020203" pitchFamily="18" charset="-78"/>
              </a:rPr>
              <a:t/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Adobe Arabic" panose="02040503050201020203" pitchFamily="18" charset="-78"/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990591">
            <a:off x="7897953" y="469005"/>
            <a:ext cx="3688118" cy="26699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593084" y="4410547"/>
            <a:ext cx="36357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Adobe Arabic" panose="02040503050201020203" pitchFamily="18" charset="-78"/>
              </a:rPr>
              <a:t>  НЕЗАКОННОЯ РУБКА </a:t>
            </a:r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Adobe Arabic" panose="02040503050201020203" pitchFamily="18" charset="-78"/>
              </a:rPr>
              <a:t>ЛЕСА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cs typeface="Adobe Arabic" panose="02040503050201020203" pitchFamily="18" charset="-78"/>
              </a:rPr>
              <a:t> </a:t>
            </a:r>
            <a:endParaRPr lang="ru-RU" sz="1600" b="1" dirty="0">
              <a:solidFill>
                <a:schemeClr val="bg2">
                  <a:lumMod val="50000"/>
                </a:schemeClr>
              </a:solidFill>
              <a:cs typeface="Adobe Arabic" panose="02040503050201020203" pitchFamily="18" charset="-78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4920" y="280139"/>
            <a:ext cx="2438400" cy="24384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5271" y="2356400"/>
            <a:ext cx="6598763" cy="3971822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593084" y="4698432"/>
            <a:ext cx="4202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cs typeface="Adobe Arabic" panose="02040503050201020203" pitchFamily="18" charset="-78"/>
              </a:rPr>
              <a:t>  ПАТРУЛИРОВАНИЕ РОБОТАМИ</a:t>
            </a:r>
          </a:p>
          <a:p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cs typeface="Adobe Arabic" panose="02040503050201020203" pitchFamily="18" charset="-78"/>
              </a:rPr>
              <a:t>       ЗАМЕЩАЕТ ЧЕЛОВЕЧЕСКИЕ РЕСУРСЫ. </a:t>
            </a:r>
            <a:endParaRPr lang="ru-RU" sz="1600" b="1" dirty="0">
              <a:solidFill>
                <a:schemeClr val="bg2">
                  <a:lumMod val="50000"/>
                </a:schemeClr>
              </a:solidFill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60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56461" y="744718"/>
            <a:ext cx="6444791" cy="8078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продвижение в будущем !</a:t>
            </a:r>
            <a:endParaRPr lang="ru-RU" sz="3600" i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6460" y="1480717"/>
            <a:ext cx="6837419" cy="165576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Задавать координаты по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GPS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Управление на дистанций с помощью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</a:rPr>
              <a:t>gps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5825" y="3227134"/>
            <a:ext cx="3495675" cy="222057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41120" y="2647950"/>
            <a:ext cx="9144000" cy="47625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647765" y="4988859"/>
            <a:ext cx="6544235" cy="13772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1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stral" panose="03090702030407020403" pitchFamily="66" charset="0"/>
                <a:ea typeface="+mj-ea"/>
                <a:cs typeface="+mj-cs"/>
              </a:rPr>
              <a:t>Спасибо за просмотр</a:t>
            </a:r>
            <a:r>
              <a:rPr kumimoji="0" lang="en-US" sz="4800" b="0" i="1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istral" panose="03090702030407020403" pitchFamily="66" charset="0"/>
                <a:ea typeface="+mj-ea"/>
                <a:cs typeface="+mj-cs"/>
              </a:rPr>
              <a:t> </a:t>
            </a:r>
            <a:r>
              <a:rPr kumimoji="0" lang="en-US" sz="4800" b="0" i="1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Wide Latin" panose="020A0A07050505020404" pitchFamily="18" charset="0"/>
                <a:ea typeface="+mj-ea"/>
                <a:cs typeface="+mj-cs"/>
              </a:rPr>
              <a:t>!</a:t>
            </a:r>
            <a:endParaRPr kumimoji="0" lang="ru-RU" sz="4800" b="0" i="1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20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230</TotalTime>
  <Words>87</Words>
  <Application>Microsoft Office PowerPoint</Application>
  <PresentationFormat>Произвольный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HDOfficeLightV0</vt:lpstr>
      <vt:lpstr>Контур</vt:lpstr>
      <vt:lpstr>Слайд 1</vt:lpstr>
      <vt:lpstr> СВОЕВРЕМЕНОЕ ОБНОРУЖЕНИЕ ПОЖАРА.                </vt:lpstr>
      <vt:lpstr>продвижение в будущем 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Forester</dc:title>
  <dc:creator>Горохов Владислав Олегович</dc:creator>
  <cp:lastModifiedBy>Talant</cp:lastModifiedBy>
  <cp:revision>25</cp:revision>
  <dcterms:created xsi:type="dcterms:W3CDTF">2017-08-29T07:18:10Z</dcterms:created>
  <dcterms:modified xsi:type="dcterms:W3CDTF">2017-09-15T01:35:31Z</dcterms:modified>
</cp:coreProperties>
</file>