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7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FD0A-5916-4C03-B3CB-34CDCBE2B8B7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95392-02EB-4FF0-BA35-26B00364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39552" y="1700808"/>
            <a:ext cx="7920800" cy="720000"/>
            <a:chOff x="467544" y="1700808"/>
            <a:chExt cx="7920800" cy="720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Овал 4"/>
            <p:cNvSpPr/>
            <p:nvPr/>
          </p:nvSpPr>
          <p:spPr>
            <a:xfrm>
              <a:off x="46754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en-US" sz="4000" b="1" i="1" dirty="0"/>
                <a:t>R</a:t>
              </a:r>
              <a:endParaRPr lang="ru-RU" sz="4000" b="1" i="1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262778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en-US" sz="4000" b="1" i="1" dirty="0"/>
                <a:t>o</a:t>
              </a:r>
              <a:endParaRPr lang="ru-RU" sz="4000" b="1" i="1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90770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en-US" sz="4000" b="1" i="1" dirty="0" smtClean="0"/>
                <a:t>b</a:t>
              </a:r>
              <a:endParaRPr lang="ru-RU" sz="4000" b="1" i="1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8762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en-US" sz="4000" b="1" i="1" dirty="0"/>
                <a:t>o</a:t>
              </a:r>
              <a:endParaRPr lang="ru-RU" sz="4000" b="1" i="1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34786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en-US" sz="4000" b="1" i="1" dirty="0"/>
                <a:t>C</a:t>
              </a:r>
              <a:endParaRPr lang="ru-RU" sz="4000" b="1" i="1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794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ru-RU" sz="4000" b="1" i="1" dirty="0"/>
                <a:t>ф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78802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ru-RU" sz="4000" b="1" i="1" dirty="0"/>
                <a:t>е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50810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ru-RU" sz="4000" b="1" i="1" dirty="0"/>
                <a:t>р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22818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ru-RU" sz="4000" b="1" i="1" dirty="0"/>
                <a:t>и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94826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ru-RU" sz="4000" b="1" i="1" dirty="0"/>
                <a:t>к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68344" y="1700808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21594000" lon="0" rev="0"/>
              </a:camera>
              <a:lightRig rig="soft" dir="t">
                <a:rot lat="0" lon="0" rev="17400000"/>
              </a:lightRig>
            </a:scene3d>
            <a:sp3d prstMaterial="plastic">
              <a:bevelT w="355600" h="355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ru-RU" sz="4000" b="1" i="1" dirty="0"/>
                <a:t>и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75856" y="260648"/>
            <a:ext cx="5868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УР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Ижевска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«Дворец детского (юношеского) творчества»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67536" y="4272677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МБОУ ДО ДД(Ю)Т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Гайнутдинов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Даниил, Васильев Артем,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Егорова Ольга Николаевна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Азиатцева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Алена Вениаминовна,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Чернов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Павел Михайлович,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</a:p>
          <a:p>
            <a:endParaRPr lang="ru-RU" dirty="0"/>
          </a:p>
        </p:txBody>
      </p:sp>
      <p:pic>
        <p:nvPicPr>
          <p:cNvPr id="1035" name="Picture 11" descr="C:\Users\Алёна\Desktop\DSC01010.JPG"/>
          <p:cNvPicPr>
            <a:picLocks noChangeAspect="1" noChangeArrowheads="1"/>
          </p:cNvPicPr>
          <p:nvPr/>
        </p:nvPicPr>
        <p:blipFill>
          <a:blip r:embed="rId2" cstate="print"/>
          <a:srcRect l="26328" t="36382" r="8893"/>
          <a:stretch>
            <a:fillRect/>
          </a:stretch>
        </p:blipFill>
        <p:spPr bwMode="auto">
          <a:xfrm>
            <a:off x="251520" y="5013176"/>
            <a:ext cx="2144101" cy="140082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6" name="Picture 12" descr="C:\Users\Алёна\Desktop\DSC01004.JPG"/>
          <p:cNvPicPr>
            <a:picLocks noChangeAspect="1" noChangeArrowheads="1"/>
          </p:cNvPicPr>
          <p:nvPr/>
        </p:nvPicPr>
        <p:blipFill>
          <a:blip r:embed="rId3" cstate="print"/>
          <a:srcRect l="29234" t="24487" r="8834"/>
          <a:stretch>
            <a:fillRect/>
          </a:stretch>
        </p:blipFill>
        <p:spPr bwMode="auto">
          <a:xfrm>
            <a:off x="6732240" y="2708920"/>
            <a:ext cx="2003567" cy="162517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19"/>
          <p:cNvSpPr/>
          <p:nvPr/>
        </p:nvSpPr>
        <p:spPr>
          <a:xfrm>
            <a:off x="179512" y="2852936"/>
            <a:ext cx="65713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Автоматизированная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пасека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«Пчелка»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лего виду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109574" cy="1603276"/>
          </a:xfrm>
          <a:prstGeom prst="rect">
            <a:avLst/>
          </a:prstGeom>
          <a:noFill/>
        </p:spPr>
      </p:pic>
      <p:pic>
        <p:nvPicPr>
          <p:cNvPr id="3" name="Picture 6" descr="Картинки по запросу лего ви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2016224" cy="1532330"/>
          </a:xfrm>
          <a:prstGeom prst="rect">
            <a:avLst/>
          </a:prstGeom>
          <a:noFill/>
        </p:spPr>
      </p:pic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160240" cy="166172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627784" y="1916832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  <a:alpha val="94000"/>
            </a:schemeClr>
          </a:solidFill>
          <a:ln>
            <a:noFill/>
          </a:ln>
          <a:effectLst/>
          <a:scene3d>
            <a:camera prst="orthographicFront">
              <a:rot lat="21594000" lon="0" rev="0"/>
            </a:camera>
            <a:lightRig rig="soft" dir="t">
              <a:rot lat="0" lon="0" rev="17400000"/>
            </a:lightRig>
          </a:scene3d>
          <a:sp3d prstMaterial="plastic">
            <a:bevelT w="3556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112" y="1916832"/>
            <a:ext cx="720000" cy="720000"/>
          </a:xfrm>
          <a:prstGeom prst="ellipse">
            <a:avLst/>
          </a:prstGeom>
          <a:solidFill>
            <a:schemeClr val="tx2">
              <a:lumMod val="60000"/>
              <a:lumOff val="40000"/>
              <a:alpha val="94000"/>
            </a:schemeClr>
          </a:solidFill>
          <a:ln>
            <a:noFill/>
          </a:ln>
          <a:effectLst/>
          <a:scene3d>
            <a:camera prst="orthographicFront">
              <a:rot lat="21594000" lon="0" rev="0"/>
            </a:camera>
            <a:lightRig rig="soft" dir="t">
              <a:rot lat="0" lon="0" rev="17400000"/>
            </a:lightRig>
          </a:scene3d>
          <a:sp3d prstMaterial="plastic">
            <a:bevelT w="3556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pic>
        <p:nvPicPr>
          <p:cNvPr id="1026" name="Picture 2" descr="C:\Users\Алёна\Desktop\25sP19eMW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96366"/>
            <a:ext cx="4499992" cy="251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и по запросу большой мотор ev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140968"/>
            <a:ext cx="1178847" cy="628277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068960"/>
            <a:ext cx="792088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3768" y="3212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8" descr="Картинки по запросу датчик касания ев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37182"/>
            <a:ext cx="1403648" cy="748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59632" y="3212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Картинки по запросу датчики лего вид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573016"/>
            <a:ext cx="2819567" cy="12238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95936" y="306896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Используется для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конвейера транспортирующего рамки с медом от улья к медогонке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486916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Используется для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автоматического открытия и закрытия крышки улья;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автоматического открытия и закрытия летка улья (если подлетают пчелы, срабатывает датчик движения и мотор открывает леток)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Движения пчел;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Полива растений, чтобы они не засохли и пчелы собрали больше меда.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208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и 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для частичной автоматизации работы на пасеке.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литературу;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достоинства и недостатки аналогов;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платформе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автоматизации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пчеловода на пасеке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и проверить их работу на проекте;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перспективы развития проекта с использованием других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робототехнических платформ.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880320" cy="429164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 contourW="6350" prstMaterial="dkEdge">
            <a:bevelT w="1333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212976"/>
            <a:ext cx="2880320" cy="429164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 contourW="6350" prstMaterial="dkEdge">
            <a:bevelT w="1333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190</Words>
  <Application>Microsoft Office PowerPoint</Application>
  <PresentationFormat>Экран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18</cp:revision>
  <dcterms:created xsi:type="dcterms:W3CDTF">2017-09-13T07:26:28Z</dcterms:created>
  <dcterms:modified xsi:type="dcterms:W3CDTF">2017-09-14T20:09:48Z</dcterms:modified>
</cp:coreProperties>
</file>