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7024744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GREENHOUSE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Автоматизированный тепличный комплекс по выращиванию субкультур.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996952"/>
            <a:ext cx="6777317" cy="3508977"/>
          </a:xfrm>
        </p:spPr>
        <p:txBody>
          <a:bodyPr/>
          <a:lstStyle/>
          <a:p>
            <a:pPr marL="68580" indent="0">
              <a:buNone/>
            </a:pPr>
            <a:r>
              <a:rPr lang="ru-RU" b="1" dirty="0" smtClean="0"/>
              <a:t>Общее впечатление:</a:t>
            </a:r>
            <a:endParaRPr lang="ru-RU" dirty="0" smtClean="0"/>
          </a:p>
          <a:p>
            <a:r>
              <a:rPr lang="ru-RU" sz="1600" dirty="0" smtClean="0"/>
              <a:t>Система состоит из блока управления, тепличного комплекса, метеостанции, программы оператора.</a:t>
            </a:r>
          </a:p>
          <a:p>
            <a:r>
              <a:rPr lang="ru-RU" sz="1600" dirty="0" smtClean="0"/>
              <a:t>Система обеспечивает заданные условия влажности почвы, температуры и влажности воздуха, светового дня.</a:t>
            </a:r>
          </a:p>
          <a:p>
            <a:r>
              <a:rPr lang="ru-RU" sz="1600" dirty="0" smtClean="0"/>
              <a:t>Данные с метеостанции(температура, влажность, количество осадков, направление и скорость ветра, освещенность) передаются на главный контроллер, подстраивая работу теплицы под внешние условия.</a:t>
            </a:r>
          </a:p>
          <a:p>
            <a:r>
              <a:rPr lang="ru-RU" sz="1600" dirty="0" smtClean="0"/>
              <a:t>Все данные передаются на сервер базы данных и выводятся в программу оператора, позволяя ему контролировать работу тепличного комплекса в режиме онлайн.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3209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8298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Цели. Актуальность целей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7"/>
            <a:ext cx="6777317" cy="180020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ru-RU" b="1" dirty="0" smtClean="0"/>
              <a:t>Цели:</a:t>
            </a:r>
          </a:p>
          <a:p>
            <a:r>
              <a:rPr lang="ru-RU" dirty="0" smtClean="0"/>
              <a:t>Создание системы контроля микроклимата внутри теплицы для выращивания субкультур.</a:t>
            </a:r>
          </a:p>
          <a:p>
            <a:r>
              <a:rPr lang="ru-RU" dirty="0" smtClean="0"/>
              <a:t>Создание программы оператора.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43608" y="3365377"/>
            <a:ext cx="6777317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ru-RU" b="1" dirty="0" smtClean="0"/>
              <a:t>Актуальность целей:</a:t>
            </a:r>
          </a:p>
          <a:p>
            <a:r>
              <a:rPr lang="ru-RU" dirty="0" smtClean="0"/>
              <a:t>Импортозамещение – разработка отечественных автоматизированных систем тепличных комплексов.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76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Используемое оборудование и 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182542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b="1" dirty="0" smtClean="0"/>
              <a:t>Технологии:</a:t>
            </a:r>
          </a:p>
          <a:p>
            <a:r>
              <a:rPr lang="ru-RU" sz="1600" dirty="0" smtClean="0"/>
              <a:t>З</a:t>
            </a:r>
            <a:r>
              <a:rPr lang="en-US" sz="1600" dirty="0" smtClean="0"/>
              <a:t>D</a:t>
            </a:r>
            <a:r>
              <a:rPr lang="ru-RU" sz="1600" dirty="0" smtClean="0"/>
              <a:t> моделирование, 3</a:t>
            </a:r>
            <a:r>
              <a:rPr lang="en-US" sz="1600" dirty="0" smtClean="0"/>
              <a:t>D</a:t>
            </a:r>
            <a:r>
              <a:rPr lang="ru-RU" sz="1600" dirty="0" smtClean="0"/>
              <a:t> печать.</a:t>
            </a:r>
          </a:p>
          <a:p>
            <a:r>
              <a:rPr lang="ru-RU" sz="1600" dirty="0" smtClean="0"/>
              <a:t>Изготовление печатных </a:t>
            </a:r>
            <a:r>
              <a:rPr lang="ru-RU" sz="1600" dirty="0"/>
              <a:t>п</a:t>
            </a:r>
            <a:r>
              <a:rPr lang="ru-RU" sz="1600" dirty="0" smtClean="0"/>
              <a:t>лат методом ЛУТ.</a:t>
            </a:r>
          </a:p>
          <a:p>
            <a:r>
              <a:rPr lang="ru-RU" sz="1600" dirty="0" smtClean="0"/>
              <a:t>Передача данных по </a:t>
            </a:r>
            <a:r>
              <a:rPr lang="en-US" sz="1600" dirty="0" smtClean="0"/>
              <a:t>RS</a:t>
            </a:r>
            <a:r>
              <a:rPr lang="ru-RU" sz="1600" dirty="0" smtClean="0"/>
              <a:t>485.</a:t>
            </a:r>
          </a:p>
          <a:p>
            <a:r>
              <a:rPr lang="en-US" sz="1600" dirty="0" smtClean="0"/>
              <a:t>WEB </a:t>
            </a:r>
            <a:r>
              <a:rPr lang="ru-RU" sz="1600" dirty="0" smtClean="0"/>
              <a:t>технологии.</a:t>
            </a:r>
            <a:endParaRPr lang="ru-RU" sz="16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43608" y="4077072"/>
            <a:ext cx="6777317" cy="1825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ru-RU" b="1" dirty="0" smtClean="0"/>
              <a:t>Оборудование:</a:t>
            </a:r>
          </a:p>
          <a:p>
            <a:pPr marL="68580" indent="0">
              <a:buNone/>
            </a:pPr>
            <a:r>
              <a:rPr lang="ru-RU" sz="1600" dirty="0" smtClean="0"/>
              <a:t>Датчики,  электродвигатель, серводвигатель, вентиляторы, </a:t>
            </a:r>
            <a:r>
              <a:rPr lang="en-US" sz="1600" dirty="0"/>
              <a:t>A</a:t>
            </a:r>
            <a:r>
              <a:rPr lang="en-US" sz="1600" dirty="0" smtClean="0"/>
              <a:t>rduino Nano </a:t>
            </a:r>
            <a:r>
              <a:rPr lang="en-US" sz="1600" dirty="0" smtClean="0"/>
              <a:t>328L</a:t>
            </a:r>
            <a:r>
              <a:rPr lang="ru-RU" sz="1600" dirty="0" smtClean="0"/>
              <a:t>, </a:t>
            </a:r>
            <a:r>
              <a:rPr lang="en-US" sz="1600" dirty="0"/>
              <a:t>A</a:t>
            </a:r>
            <a:r>
              <a:rPr lang="en-US" sz="1600" dirty="0" smtClean="0"/>
              <a:t>rduino </a:t>
            </a:r>
            <a:r>
              <a:rPr lang="en-US" sz="1600" dirty="0" smtClean="0"/>
              <a:t>M</a:t>
            </a:r>
            <a:r>
              <a:rPr lang="en-US" sz="1600" dirty="0" smtClean="0"/>
              <a:t>ega </a:t>
            </a:r>
            <a:r>
              <a:rPr lang="en-US" sz="1600" dirty="0" smtClean="0"/>
              <a:t>2560</a:t>
            </a:r>
            <a:r>
              <a:rPr lang="ru-RU" sz="1600" dirty="0" smtClean="0"/>
              <a:t>, реле, блок питания, электроклапан, </a:t>
            </a:r>
            <a:r>
              <a:rPr lang="en-US" sz="1600" dirty="0" smtClean="0"/>
              <a:t>Ethernet shield</a:t>
            </a:r>
            <a:r>
              <a:rPr lang="ru-RU" sz="1600" dirty="0" smtClean="0"/>
              <a:t>, </a:t>
            </a:r>
            <a:r>
              <a:rPr lang="en-US" sz="1600" dirty="0" smtClean="0"/>
              <a:t>Max485, LCD </a:t>
            </a:r>
            <a:r>
              <a:rPr lang="ru-RU" sz="1600" dirty="0" smtClean="0"/>
              <a:t>дисплей.</a:t>
            </a:r>
          </a:p>
        </p:txBody>
      </p:sp>
    </p:spTree>
    <p:extLst>
      <p:ext uri="{BB962C8B-B14F-4D97-AF65-F5344CB8AC3E}">
        <p14:creationId xmlns:p14="http://schemas.microsoft.com/office/powerpoint/2010/main" val="321432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</TotalTime>
  <Words>178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Остин</vt:lpstr>
      <vt:lpstr>GREENHOUSE Автоматизированный тепличный комплекс по выращиванию субкультур. </vt:lpstr>
      <vt:lpstr>Цели. Актуальность целей</vt:lpstr>
      <vt:lpstr>Используемое оборудование и технологии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GREENHOUSE</dc:title>
  <cp:lastModifiedBy>Admin</cp:lastModifiedBy>
  <cp:revision>7</cp:revision>
  <dcterms:modified xsi:type="dcterms:W3CDTF">2017-09-11T16:11:41Z</dcterms:modified>
</cp:coreProperties>
</file>