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62" r:id="rId2"/>
    <p:sldId id="263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86" autoAdjust="0"/>
  </p:normalViewPr>
  <p:slideViewPr>
    <p:cSldViewPr>
      <p:cViewPr>
        <p:scale>
          <a:sx n="66" d="100"/>
          <a:sy n="66" d="100"/>
        </p:scale>
        <p:origin x="-12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0447-FCA6-420E-8798-7EC79E8492D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5BF9-0631-48C5-B21F-55FD0C68A3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25BF9-0631-48C5-B21F-55FD0C68A3D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25BF9-0631-48C5-B21F-55FD0C68A3D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25BF9-0631-48C5-B21F-55FD0C68A3D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68AB12-E519-4AB1-8F2B-C02B06C8FF70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E60A46-2A36-4BBE-A5C2-9E6F775D74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4876" y="3200400"/>
            <a:ext cx="4143372" cy="1600200"/>
          </a:xfrm>
        </p:spPr>
        <p:txBody>
          <a:bodyPr/>
          <a:lstStyle/>
          <a:p>
            <a:pPr algn="r"/>
            <a:r>
              <a:rPr lang="ru-RU" dirty="0" smtClean="0"/>
              <a:t>Команда МОУ СОШ № 51</a:t>
            </a:r>
          </a:p>
          <a:p>
            <a:pPr algn="r"/>
            <a:r>
              <a:rPr lang="ru-RU" dirty="0" err="1" smtClean="0"/>
              <a:t>Комсомольск-наАмуре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РобоЗоопарк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Животные Дальнего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Востока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2844" y="214290"/>
            <a:ext cx="8819309" cy="1080000"/>
            <a:chOff x="142844" y="214290"/>
            <a:chExt cx="8819309" cy="1080000"/>
          </a:xfrm>
        </p:grpSpPr>
        <p:pic>
          <p:nvPicPr>
            <p:cNvPr id="11" name="Picture 3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76933" y="214290"/>
              <a:ext cx="1144068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50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087184" y="214290"/>
              <a:ext cx="1533344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2844" y="214290"/>
              <a:ext cx="1444196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753223" y="214290"/>
              <a:ext cx="1260009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179415" y="214290"/>
              <a:ext cx="1431335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4" descr="Картинки по запросу белка летяг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86711" y="214290"/>
              <a:ext cx="1175442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9" name="Рисунок 18" descr="Рисунок10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28596" y="3071810"/>
            <a:ext cx="2668053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1459760" lon="615040" rev="1032469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Рисунок 19" descr="робозоопарк Комсомольск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5500694" y="4214818"/>
            <a:ext cx="306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idx="1"/>
          </p:nvPr>
        </p:nvSpPr>
        <p:spPr/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1" y="233992"/>
            <a:ext cx="1895491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4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428868"/>
            <a:ext cx="2565018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7160" y="2428868"/>
            <a:ext cx="2266760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33992"/>
            <a:ext cx="2166015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428868"/>
            <a:ext cx="2660018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6155" y="233992"/>
            <a:ext cx="3488400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06" y="4929198"/>
            <a:ext cx="1838250" cy="13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8810" y="4929198"/>
            <a:ext cx="1628571" cy="13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7570" y="4929198"/>
            <a:ext cx="2816434" cy="13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21676" y="4929198"/>
            <a:ext cx="2149714" cy="13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кругленный прямоугольник 6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8836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731425" y="106416475"/>
            <a:ext cx="8448675" cy="7199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0786" y="500042"/>
            <a:ext cx="2082844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2774" y="500042"/>
            <a:ext cx="2243064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8959" y="4643446"/>
            <a:ext cx="143998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8959" y="500042"/>
            <a:ext cx="152998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500306"/>
            <a:ext cx="235639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6964" y="2500306"/>
            <a:ext cx="259198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5992" y="4643446"/>
            <a:ext cx="235634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4643446"/>
            <a:ext cx="258464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42844" y="500042"/>
            <a:ext cx="258626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" name="Рисунок 65" descr="Рисунок23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2933753" y="2500306"/>
            <a:ext cx="299869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886105" y="4643446"/>
            <a:ext cx="194126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rgbClr val="00C157"/>
      </a:dk1>
      <a:lt1>
        <a:sysClr val="window" lastClr="FFFFFF"/>
      </a:lt1>
      <a:dk2>
        <a:srgbClr val="002060"/>
      </a:dk2>
      <a:lt2>
        <a:srgbClr val="00B050"/>
      </a:lt2>
      <a:accent1>
        <a:srgbClr val="002D89"/>
      </a:accent1>
      <a:accent2>
        <a:srgbClr val="5DD3FF"/>
      </a:accent2>
      <a:accent3>
        <a:srgbClr val="0084B4"/>
      </a:accent3>
      <a:accent4>
        <a:srgbClr val="1DFF84"/>
      </a:accent4>
      <a:accent5>
        <a:srgbClr val="002060"/>
      </a:accent5>
      <a:accent6>
        <a:srgbClr val="00863D"/>
      </a:accent6>
      <a:hlink>
        <a:srgbClr val="FFFFFF"/>
      </a:hlink>
      <a:folHlink>
        <a:srgbClr val="F2F2F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3005</TotalTime>
  <Words>10</Words>
  <Application>Microsoft Office PowerPoint</Application>
  <PresentationFormat>Экран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Справедливость</vt:lpstr>
      <vt:lpstr>РобоЗоопарк Животные Дальнего Востока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Андрева</dc:creator>
  <cp:lastModifiedBy>Андрева</cp:lastModifiedBy>
  <cp:revision>3</cp:revision>
  <dcterms:created xsi:type="dcterms:W3CDTF">2017-08-21T22:58:38Z</dcterms:created>
  <dcterms:modified xsi:type="dcterms:W3CDTF">2017-08-24T01:04:04Z</dcterms:modified>
</cp:coreProperties>
</file>