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8" r:id="rId3"/>
    <p:sldId id="275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37" y="-18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F37439-34DE-49F4-BB5C-5E33815882D4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FECD38-4839-481E-BA82-9AFF255A7A73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F37439-34DE-49F4-BB5C-5E33815882D4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FECD38-4839-481E-BA82-9AFF255A7A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F37439-34DE-49F4-BB5C-5E33815882D4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FECD38-4839-481E-BA82-9AFF255A7A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F37439-34DE-49F4-BB5C-5E33815882D4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FECD38-4839-481E-BA82-9AFF255A7A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F37439-34DE-49F4-BB5C-5E33815882D4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FECD38-4839-481E-BA82-9AFF255A7A7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F37439-34DE-49F4-BB5C-5E33815882D4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FECD38-4839-481E-BA82-9AFF255A7A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F37439-34DE-49F4-BB5C-5E33815882D4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FECD38-4839-481E-BA82-9AFF255A7A73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F37439-34DE-49F4-BB5C-5E33815882D4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FECD38-4839-481E-BA82-9AFF255A7A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F37439-34DE-49F4-BB5C-5E33815882D4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FECD38-4839-481E-BA82-9AFF255A7A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F37439-34DE-49F4-BB5C-5E33815882D4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FECD38-4839-481E-BA82-9AFF255A7A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4F37439-34DE-49F4-BB5C-5E33815882D4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AFECD38-4839-481E-BA82-9AFF255A7A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4F37439-34DE-49F4-BB5C-5E33815882D4}" type="datetimeFigureOut">
              <a:rPr lang="ru-RU" smtClean="0"/>
              <a:t>10.09.2017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AFECD38-4839-481E-BA82-9AFF255A7A7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0054" y="188640"/>
            <a:ext cx="8496944" cy="2880320"/>
          </a:xfrm>
        </p:spPr>
        <p:txBody>
          <a:bodyPr/>
          <a:lstStyle/>
          <a:p>
            <a:pPr algn="ctr"/>
            <a:r>
              <a:rPr lang="ru-RU" sz="4400" dirty="0" smtClean="0"/>
              <a:t>Устройство для слабовидящих людей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9300" y="1628800"/>
            <a:ext cx="8064896" cy="103252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200" dirty="0" smtClean="0"/>
              <a:t>Автор: Сурков Михаил</a:t>
            </a:r>
          </a:p>
          <a:p>
            <a:pPr algn="ctr"/>
            <a:r>
              <a:rPr lang="ru-RU" sz="3200" dirty="0" smtClean="0"/>
              <a:t>Лицей №1580 при МГТУ им. </a:t>
            </a:r>
            <a:r>
              <a:rPr lang="ru-RU" sz="3200" dirty="0" err="1" smtClean="0"/>
              <a:t>Н.Э.Баумана</a:t>
            </a:r>
            <a:endParaRPr lang="ru-RU" sz="3200" dirty="0"/>
          </a:p>
        </p:txBody>
      </p:sp>
      <p:sp>
        <p:nvSpPr>
          <p:cNvPr id="5" name="Текст 7"/>
          <p:cNvSpPr txBox="1">
            <a:spLocks/>
          </p:cNvSpPr>
          <p:nvPr/>
        </p:nvSpPr>
        <p:spPr>
          <a:xfrm>
            <a:off x="456182" y="3930647"/>
            <a:ext cx="4040188" cy="545903"/>
          </a:xfrm>
          <a:prstGeom prst="rect">
            <a:avLst/>
          </a:prstGeom>
        </p:spPr>
        <p:txBody>
          <a:bodyPr vert="horz" lIns="100584" tIns="45720" anchor="b">
            <a:norm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tx2"/>
              </a:buClr>
              <a:buSzPct val="9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>
                <a:solidFill>
                  <a:schemeClr val="accent2"/>
                </a:solidFill>
              </a:rPr>
              <a:t>Цели:</a:t>
            </a:r>
          </a:p>
        </p:txBody>
      </p:sp>
      <p:sp>
        <p:nvSpPr>
          <p:cNvPr id="7" name="Объект 8"/>
          <p:cNvSpPr txBox="1">
            <a:spLocks/>
          </p:cNvSpPr>
          <p:nvPr/>
        </p:nvSpPr>
        <p:spPr>
          <a:xfrm>
            <a:off x="456183" y="4434827"/>
            <a:ext cx="4040187" cy="2149601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sz="1800" dirty="0" smtClean="0"/>
              <a:t>Помочь слабовидящим, слепым людям, инвалидам по зрению.</a:t>
            </a:r>
          </a:p>
          <a:p>
            <a:r>
              <a:rPr lang="ru-RU" sz="1800" dirty="0" smtClean="0"/>
              <a:t>Перейти от образовательного проекта к коммерческому с дальнейшей реализацией конечного продукта.</a:t>
            </a:r>
            <a:endParaRPr lang="ru-RU" sz="1800" dirty="0"/>
          </a:p>
        </p:txBody>
      </p:sp>
      <p:sp>
        <p:nvSpPr>
          <p:cNvPr id="8" name="Объект 10"/>
          <p:cNvSpPr txBox="1">
            <a:spLocks/>
          </p:cNvSpPr>
          <p:nvPr/>
        </p:nvSpPr>
        <p:spPr>
          <a:xfrm>
            <a:off x="4644008" y="4434827"/>
            <a:ext cx="4176464" cy="2519192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sz="1800" dirty="0" smtClean="0"/>
              <a:t>Сделать простое в использовании, недорогое устройство для пользователя и доступное для собственного изготовления.</a:t>
            </a:r>
          </a:p>
          <a:p>
            <a:r>
              <a:rPr lang="ru-RU" sz="1800" dirty="0" smtClean="0"/>
              <a:t>Протестировать устройства конечным пользователем, учесть его пожелания и провести модернизацию. </a:t>
            </a:r>
            <a:endParaRPr lang="ru-RU" sz="1800" dirty="0"/>
          </a:p>
        </p:txBody>
      </p:sp>
      <p:sp>
        <p:nvSpPr>
          <p:cNvPr id="9" name="Текст 7"/>
          <p:cNvSpPr txBox="1">
            <a:spLocks/>
          </p:cNvSpPr>
          <p:nvPr/>
        </p:nvSpPr>
        <p:spPr>
          <a:xfrm>
            <a:off x="4647168" y="3888924"/>
            <a:ext cx="4040188" cy="545903"/>
          </a:xfrm>
          <a:prstGeom prst="rect">
            <a:avLst/>
          </a:prstGeom>
        </p:spPr>
        <p:txBody>
          <a:bodyPr vert="horz" lIns="100584" tIns="45720" anchor="b">
            <a:norm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tx2"/>
              </a:buClr>
              <a:buSzPct val="9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>
                <a:solidFill>
                  <a:schemeClr val="accent2"/>
                </a:solidFill>
              </a:rPr>
              <a:t>Задачи: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6183" y="2780928"/>
            <a:ext cx="85083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Описание</a:t>
            </a:r>
            <a:r>
              <a:rPr lang="ru-RU" dirty="0">
                <a:solidFill>
                  <a:schemeClr val="accent2"/>
                </a:solidFill>
              </a:rPr>
              <a:t>: </a:t>
            </a:r>
            <a:endParaRPr lang="ru-RU" dirty="0" smtClean="0">
              <a:solidFill>
                <a:schemeClr val="accent2"/>
              </a:solidFill>
            </a:endParaRPr>
          </a:p>
          <a:p>
            <a:r>
              <a:rPr lang="ru-RU" sz="1600" dirty="0" smtClean="0"/>
              <a:t>Проект </a:t>
            </a:r>
            <a:r>
              <a:rPr lang="ru-RU" sz="1600" dirty="0"/>
              <a:t>"Устройство для слабовидящих людей" - это проект, который разрабатывается уже более 4-х месяцев для помощи людям, имеющим проблемы со зрением, инвалидам по зрению и слепым для свободной ориентации в пространстве.</a:t>
            </a:r>
          </a:p>
        </p:txBody>
      </p:sp>
    </p:spTree>
    <p:extLst>
      <p:ext uri="{BB962C8B-B14F-4D97-AF65-F5344CB8AC3E}">
        <p14:creationId xmlns:p14="http://schemas.microsoft.com/office/powerpoint/2010/main" val="344909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816" y="15920"/>
            <a:ext cx="7772400" cy="914400"/>
          </a:xfrm>
        </p:spPr>
        <p:txBody>
          <a:bodyPr/>
          <a:lstStyle/>
          <a:p>
            <a:pPr algn="ctr"/>
            <a:r>
              <a:rPr lang="ru-RU" dirty="0" smtClean="0"/>
              <a:t>Устройства проекта. </a:t>
            </a:r>
            <a:endParaRPr lang="ru-RU" dirty="0"/>
          </a:p>
        </p:txBody>
      </p:sp>
      <p:pic>
        <p:nvPicPr>
          <p:cNvPr id="3074" name="Picture 2" descr="C:\Users\mikhalich_master\Desktop\Юные инноваторы\IMG_20170716_1602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75" y="1196751"/>
            <a:ext cx="2458661" cy="196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mikhalich_master\Desktop\Юные инноваторы\IMG_20170719_0345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923534"/>
            <a:ext cx="1980181" cy="242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mikhalich_master\Desktop\Юные инноваторы\IMG_20170725_1024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12524"/>
            <a:ext cx="2660374" cy="204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3349833"/>
            <a:ext cx="28803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Device 1.1</a:t>
            </a:r>
          </a:p>
          <a:p>
            <a:r>
              <a:rPr lang="ru-RU" dirty="0"/>
              <a:t>Компоненты: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Arduino Pro Mini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Аккумулятор 650</a:t>
            </a:r>
            <a:r>
              <a:rPr lang="en-US" dirty="0" err="1"/>
              <a:t>mah</a:t>
            </a:r>
            <a:r>
              <a:rPr lang="en-US" dirty="0"/>
              <a:t> 3.7V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Sharp 2Y0A21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ULN 2003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DC-DC </a:t>
            </a:r>
            <a:r>
              <a:rPr lang="ru-RU" dirty="0"/>
              <a:t>преобразователь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err="1"/>
              <a:t>Вибро</a:t>
            </a:r>
            <a:r>
              <a:rPr lang="ru-RU" dirty="0"/>
              <a:t>-моторы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Пластиковый корпус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347864" y="3501008"/>
            <a:ext cx="288032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Neck Vision</a:t>
            </a:r>
          </a:p>
          <a:p>
            <a:r>
              <a:rPr lang="ru-RU" dirty="0"/>
              <a:t>Компоненты: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Amperka</a:t>
            </a:r>
            <a:r>
              <a:rPr lang="en-US" sz="1400" dirty="0"/>
              <a:t> Mini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2n3904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/>
              <a:t>Аккумулятор 650</a:t>
            </a:r>
            <a:r>
              <a:rPr lang="en-US" sz="1400" dirty="0" err="1"/>
              <a:t>mah</a:t>
            </a:r>
            <a:r>
              <a:rPr lang="en-US" sz="1400" dirty="0"/>
              <a:t> 3.7V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HC-SR04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DC-DC </a:t>
            </a:r>
            <a:r>
              <a:rPr lang="ru-RU" sz="1400" dirty="0"/>
              <a:t>преобразователь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 err="1"/>
              <a:t>Пьезодинамик</a:t>
            </a:r>
            <a:endParaRPr lang="ru-RU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 err="1"/>
              <a:t>Вибромотор</a:t>
            </a:r>
            <a:endParaRPr lang="ru-RU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SWD1-2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/>
              <a:t>Светодиод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/>
              <a:t>Пластиковый корпус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Резисторы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228184" y="3349833"/>
            <a:ext cx="280831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Device 2.0</a:t>
            </a:r>
          </a:p>
          <a:p>
            <a:r>
              <a:rPr lang="ru-RU" dirty="0"/>
              <a:t>Компоненты: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Amperka</a:t>
            </a:r>
            <a:r>
              <a:rPr lang="en-US" sz="1400" dirty="0"/>
              <a:t> Mini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2n3904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/>
              <a:t>Аккумулятор 650</a:t>
            </a:r>
            <a:r>
              <a:rPr lang="en-US" sz="1400" dirty="0" err="1"/>
              <a:t>mah</a:t>
            </a:r>
            <a:r>
              <a:rPr lang="en-US" sz="1400" dirty="0"/>
              <a:t> 3.7V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Pololu</a:t>
            </a:r>
            <a:r>
              <a:rPr lang="en-US" sz="1400" dirty="0"/>
              <a:t> sds02a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DC-DC </a:t>
            </a:r>
            <a:r>
              <a:rPr lang="ru-RU" sz="1400" dirty="0"/>
              <a:t>преобразователь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 err="1"/>
              <a:t>Пьезодинамик</a:t>
            </a:r>
            <a:endParaRPr lang="ru-RU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 err="1"/>
              <a:t>Вибромоторы</a:t>
            </a:r>
            <a:endParaRPr lang="ru-RU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SWD1-2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/>
              <a:t>Светодиод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/>
              <a:t>Пластиковый корпус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Резисторы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2854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2400" cy="914400"/>
          </a:xfrm>
        </p:spPr>
        <p:txBody>
          <a:bodyPr/>
          <a:lstStyle/>
          <a:p>
            <a:r>
              <a:rPr lang="ru-RU" dirty="0" smtClean="0"/>
              <a:t>Дополнения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908720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chemeClr val="accent2"/>
                </a:solidFill>
              </a:rPr>
              <a:t>Актуальность</a:t>
            </a:r>
            <a:r>
              <a:rPr lang="ru-RU" dirty="0" smtClean="0"/>
              <a:t> обусловлена тем, что сейчас слепые и слабовидящие – распространенная проблема, потому что в России более 500 тыс. человек имеют эти проблемы и не могут свободно ориентироваться в пространстве без помощи поводыря или сопровождающего. Также на рынке нету доступных и действительно полезных девайсов для помощи этим людям. Эту проблему я сейчас решаю.</a:t>
            </a:r>
            <a:endParaRPr lang="ru-RU" dirty="0"/>
          </a:p>
        </p:txBody>
      </p:sp>
      <p:pic>
        <p:nvPicPr>
          <p:cNvPr id="1027" name="Picture 3" descr="C:\Users\mikhalich_master\Desktop\материалы к японии\схема_смалл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00" y="2827154"/>
            <a:ext cx="3528392" cy="247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0188" y="238953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Принцип работы: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97446" y="2389530"/>
            <a:ext cx="4128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Тестирование слабовидящим человеком</a:t>
            </a:r>
          </a:p>
        </p:txBody>
      </p:sp>
      <p:pic>
        <p:nvPicPr>
          <p:cNvPr id="9" name="Picture 2" descr="C:\Users\mikhalich_master\Desktop\Юные инноваторы\Screenshot_2017-09-02-14-10-30-159_com.miui.videoplay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461" y="2821579"/>
            <a:ext cx="214673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mikhalich_master\Desktop\Юные инноваторы\IMG_20170831_1421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827155"/>
            <a:ext cx="1668044" cy="269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07571" y="5529531"/>
            <a:ext cx="22374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Байбус</a:t>
            </a:r>
            <a:r>
              <a:rPr lang="ru-RU" dirty="0"/>
              <a:t> Борис Викторович.</a:t>
            </a:r>
          </a:p>
          <a:p>
            <a:pPr marL="68580" indent="0">
              <a:buNone/>
            </a:pPr>
            <a:r>
              <a:rPr lang="ru-RU" dirty="0"/>
              <a:t>Слепой на оба глаза человек.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426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856</TotalTime>
  <Words>249</Words>
  <Application>Microsoft Office PowerPoint</Application>
  <PresentationFormat>Экран (4:3)</PresentationFormat>
  <Paragraphs>53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Метро</vt:lpstr>
      <vt:lpstr>Устройство для слабовидящих людей</vt:lpstr>
      <vt:lpstr>Устройства проекта. </vt:lpstr>
      <vt:lpstr>Дополнения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mikhalich_master</dc:creator>
  <cp:lastModifiedBy>mikhalich_master</cp:lastModifiedBy>
  <cp:revision>57</cp:revision>
  <dcterms:created xsi:type="dcterms:W3CDTF">2017-09-04T17:43:11Z</dcterms:created>
  <dcterms:modified xsi:type="dcterms:W3CDTF">2017-09-10T12:07:08Z</dcterms:modified>
</cp:coreProperties>
</file>