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291" r:id="rId2"/>
    <p:sldId id="289" r:id="rId3"/>
    <p:sldId id="290" r:id="rId4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Татьяна" initials="Т" lastIdx="9" clrIdx="0"/>
  <p:cmAuthor id="1" name="User" initials="U" lastIdx="20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9" autoAdjust="0"/>
    <p:restoredTop sz="94707" autoAdjust="0"/>
  </p:normalViewPr>
  <p:slideViewPr>
    <p:cSldViewPr>
      <p:cViewPr varScale="1">
        <p:scale>
          <a:sx n="110" d="100"/>
          <a:sy n="110" d="100"/>
        </p:scale>
        <p:origin x="12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3966" y="60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97891-14D7-4792-8087-315DF18585CD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29672-D0C1-48AA-9C87-B7282C959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33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5AFAC-6C8F-41AA-B057-690FA43CE169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F0484-C742-44B4-B799-6B1D23D98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67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970C-4B93-46D2-B544-17D8E77F7BCA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2908BE-76C2-4F2D-AF4A-6B2561B64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970C-4B93-46D2-B544-17D8E77F7BCA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08BE-76C2-4F2D-AF4A-6B2561B64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970C-4B93-46D2-B544-17D8E77F7BCA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08BE-76C2-4F2D-AF4A-6B2561B64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970C-4B93-46D2-B544-17D8E77F7BCA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2908BE-76C2-4F2D-AF4A-6B2561B64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970C-4B93-46D2-B544-17D8E77F7BCA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08BE-76C2-4F2D-AF4A-6B2561B64E2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970C-4B93-46D2-B544-17D8E77F7BCA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08BE-76C2-4F2D-AF4A-6B2561B64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970C-4B93-46D2-B544-17D8E77F7BCA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92908BE-76C2-4F2D-AF4A-6B2561B64E2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970C-4B93-46D2-B544-17D8E77F7BCA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08BE-76C2-4F2D-AF4A-6B2561B64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970C-4B93-46D2-B544-17D8E77F7BCA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08BE-76C2-4F2D-AF4A-6B2561B64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970C-4B93-46D2-B544-17D8E77F7BCA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08BE-76C2-4F2D-AF4A-6B2561B64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970C-4B93-46D2-B544-17D8E77F7BCA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08BE-76C2-4F2D-AF4A-6B2561B64E2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7BF970C-4B93-46D2-B544-17D8E77F7BCA}" type="datetimeFigureOut">
              <a:rPr lang="ru-RU" smtClean="0"/>
              <a:t>08.09.2017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2908BE-76C2-4F2D-AF4A-6B2561B64E2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9512" y="0"/>
            <a:ext cx="8610600" cy="764705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1800" b="1" cap="none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800" b="1" cap="none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cap="none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800" b="1" cap="none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cap="none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altLang="ru-RU" sz="2000" b="1" cap="none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автономное профессиональное образовательное учреждение Тюменской области «Тюменский педагогический колледж» </a:t>
            </a:r>
            <a:br>
              <a:rPr lang="ru-RU" altLang="ru-RU" sz="2000" b="1" cap="none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79512" y="980728"/>
            <a:ext cx="3528392" cy="1584176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«МОДЕЛЬ Устойчивого РАЗВИТИЯ микрорайона «Ожогино»»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>
          <a:xfrm>
            <a:off x="4645025" y="836712"/>
            <a:ext cx="4292241" cy="208823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модель устойчивого развития микрорайона «Ожогино»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Тюмени на основе использования инновационных технологий</a:t>
            </a:r>
            <a:endParaRPr lang="ru-RU" dirty="0"/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08920"/>
            <a:ext cx="324036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Заголовок 6"/>
          <p:cNvSpPr txBox="1">
            <a:spLocks/>
          </p:cNvSpPr>
          <p:nvPr/>
        </p:nvSpPr>
        <p:spPr>
          <a:xfrm>
            <a:off x="179512" y="6237312"/>
            <a:ext cx="8610600" cy="504056"/>
          </a:xfrm>
          <a:prstGeom prst="rect">
            <a:avLst/>
          </a:prstGeom>
        </p:spPr>
        <p:txBody>
          <a:bodyPr vert="horz" anchor="ctr">
            <a:normAutofit fontScale="3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altLang="ru-RU" sz="1800" b="1" cap="none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800" b="1" cap="none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«Первооткрыватели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»: Санников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  Михайлович,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Потапов Павел Олегович 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Рагозина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Татьяна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Михайловна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436096" y="2717321"/>
            <a:ext cx="2304256" cy="325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7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251520" y="260648"/>
            <a:ext cx="86868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устойчивого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микрорайона «Ожогино»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Тюмени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 descr="C:\Users\Татьяна\AppData\Local\Microsoft\Windows\Temporary Internet Files\Content.Word\плакат ВРО3.tif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" t="6829" r="1476"/>
          <a:stretch/>
        </p:blipFill>
        <p:spPr bwMode="auto">
          <a:xfrm>
            <a:off x="107504" y="1556792"/>
            <a:ext cx="8928992" cy="37444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9692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2352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User\AppData\Local\Microsoft\Windows\Temporary Internet Files\Content.Word\P_20170616_145150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9" t="14609" r="-15"/>
          <a:stretch/>
        </p:blipFill>
        <p:spPr bwMode="auto">
          <a:xfrm>
            <a:off x="304801" y="1554162"/>
            <a:ext cx="8686800" cy="43951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488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1881</TotalTime>
  <Words>10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Calibri</vt:lpstr>
      <vt:lpstr>Franklin Gothic Book</vt:lpstr>
      <vt:lpstr>Franklin Gothic Medium</vt:lpstr>
      <vt:lpstr>Times New Roman</vt:lpstr>
      <vt:lpstr>Wingdings 2</vt:lpstr>
      <vt:lpstr>Трек</vt:lpstr>
      <vt:lpstr>  Государственное автономное профессиональное образовательное учреждение Тюменской области «Тюменский педагогический колледж»  </vt:lpstr>
      <vt:lpstr>Модель устойчивого развития  микрорайона «Ожогино» г. Тюмени </vt:lpstr>
      <vt:lpstr>проект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презентация</dc:title>
  <dc:creator>Татьяна</dc:creator>
  <cp:lastModifiedBy>User</cp:lastModifiedBy>
  <cp:revision>211</cp:revision>
  <cp:lastPrinted>2017-03-30T08:23:10Z</cp:lastPrinted>
  <dcterms:created xsi:type="dcterms:W3CDTF">2017-02-07T15:35:15Z</dcterms:created>
  <dcterms:modified xsi:type="dcterms:W3CDTF">2017-09-08T10:21:04Z</dcterms:modified>
</cp:coreProperties>
</file>