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:\1\Фотографии\31.08.2017 Робототехники\DSC00086.JPG"/>
          <p:cNvPicPr>
            <a:picLocks noChangeAspect="1" noChangeArrowheads="1"/>
          </p:cNvPicPr>
          <p:nvPr/>
        </p:nvPicPr>
        <p:blipFill>
          <a:blip r:embed="rId2" cstate="print"/>
          <a:srcRect l="30609" t="18854" r="10306"/>
          <a:stretch>
            <a:fillRect/>
          </a:stretch>
        </p:blipFill>
        <p:spPr bwMode="auto">
          <a:xfrm>
            <a:off x="7020272" y="1484784"/>
            <a:ext cx="1968593" cy="179862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7" name="Picture 3" descr="H:\1\Фотографии\31.08.2017 Робототехники\DSC00193.JPG"/>
          <p:cNvPicPr>
            <a:picLocks noChangeAspect="1" noChangeArrowheads="1"/>
          </p:cNvPicPr>
          <p:nvPr/>
        </p:nvPicPr>
        <p:blipFill>
          <a:blip r:embed="rId3" cstate="print"/>
          <a:srcRect l="39598" t="27286" r="7725"/>
          <a:stretch>
            <a:fillRect/>
          </a:stretch>
        </p:blipFill>
        <p:spPr bwMode="auto">
          <a:xfrm>
            <a:off x="179512" y="1628800"/>
            <a:ext cx="1886558" cy="173242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1331640" y="1700808"/>
            <a:ext cx="710450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Аппаратный комплекс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FOOT SIMULATOR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260648"/>
            <a:ext cx="5868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УР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города Ижевска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«Дворец детского (юношеского) творчества»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272677"/>
            <a:ext cx="457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обучающиеся МБОУ ДО ДД(Ю)Т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Орлов Никита, Лапин Михаил,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Азиатцева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Алена Вениаминовна,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 дополнительного образования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Чернов Павел Михайлович,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  <a:p>
            <a:endParaRPr lang="ru-RU" dirty="0"/>
          </a:p>
        </p:txBody>
      </p:sp>
      <p:pic>
        <p:nvPicPr>
          <p:cNvPr id="7" name="Picture 3" descr="F:\DSC00762.JPG"/>
          <p:cNvPicPr>
            <a:picLocks noChangeAspect="1" noChangeArrowheads="1"/>
          </p:cNvPicPr>
          <p:nvPr/>
        </p:nvPicPr>
        <p:blipFill>
          <a:blip r:embed="rId4" cstate="print"/>
          <a:srcRect t="12001" r="12177"/>
          <a:stretch>
            <a:fillRect/>
          </a:stretch>
        </p:blipFill>
        <p:spPr bwMode="auto">
          <a:xfrm>
            <a:off x="395536" y="4221088"/>
            <a:ext cx="3312368" cy="2207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 descr="C:\Users\Алёна\Pictures\мото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44824"/>
            <a:ext cx="2013867" cy="153053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07504" y="1916832"/>
            <a:ext cx="3816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Датчик линии (1шт.) 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Тактовая кнопка (16шт.)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Геркон (на замыкание)(2шт.)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Bluetooth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(1шт.)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Двигатель шаговый (1шт.)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Блок питания 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 (1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4046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Аппаратный комплекс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FOOT SIMULATOR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772816"/>
            <a:ext cx="1800200" cy="1800200"/>
          </a:xfrm>
          <a:prstGeom prst="rect">
            <a:avLst/>
          </a:prstGeom>
          <a:noFill/>
        </p:spPr>
      </p:pic>
      <p:pic>
        <p:nvPicPr>
          <p:cNvPr id="3080" name="Picture 8" descr="Картинки по запросу bluetooth модуль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933056"/>
            <a:ext cx="1656184" cy="1656184"/>
          </a:xfrm>
          <a:prstGeom prst="rect">
            <a:avLst/>
          </a:prstGeom>
          <a:noFill/>
        </p:spPr>
      </p:pic>
      <p:pic>
        <p:nvPicPr>
          <p:cNvPr id="3082" name="Picture 10" descr="Похожее изображени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9864" y="3212976"/>
            <a:ext cx="1224136" cy="1132926"/>
          </a:xfrm>
          <a:prstGeom prst="rect">
            <a:avLst/>
          </a:prstGeom>
          <a:noFill/>
        </p:spPr>
      </p:pic>
      <p:pic>
        <p:nvPicPr>
          <p:cNvPr id="3084" name="Picture 12" descr="Картинки по запросу блок питания 12в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4581128"/>
            <a:ext cx="1728192" cy="1728192"/>
          </a:xfrm>
          <a:prstGeom prst="rect">
            <a:avLst/>
          </a:prstGeom>
          <a:noFill/>
        </p:spPr>
      </p:pic>
      <p:pic>
        <p:nvPicPr>
          <p:cNvPr id="3086" name="Picture 14" descr="Похожее изображение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3861048"/>
            <a:ext cx="1872208" cy="140415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067944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368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48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56176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320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DSC00769.JPG"/>
          <p:cNvPicPr>
            <a:picLocks noChangeAspect="1" noChangeArrowheads="1"/>
          </p:cNvPicPr>
          <p:nvPr/>
        </p:nvPicPr>
        <p:blipFill>
          <a:blip r:embed="rId8" cstate="print"/>
          <a:srcRect l="6030" r="5700"/>
          <a:stretch>
            <a:fillRect/>
          </a:stretch>
        </p:blipFill>
        <p:spPr bwMode="auto">
          <a:xfrm>
            <a:off x="1619672" y="4293096"/>
            <a:ext cx="2866019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F:\DSC00751.JPG"/>
          <p:cNvPicPr>
            <a:picLocks noChangeAspect="1" noChangeArrowheads="1"/>
          </p:cNvPicPr>
          <p:nvPr/>
        </p:nvPicPr>
        <p:blipFill>
          <a:blip r:embed="rId9" cstate="print"/>
          <a:srcRect t="11602"/>
          <a:stretch>
            <a:fillRect/>
          </a:stretch>
        </p:blipFill>
        <p:spPr bwMode="auto">
          <a:xfrm>
            <a:off x="2915816" y="3501008"/>
            <a:ext cx="3060856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700808"/>
            <a:ext cx="27113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Цель проекта: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140968"/>
            <a:ext cx="30941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Задачи проекта: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27687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Разработать и создать аппаратный комплекс позволяющий осуществлять профилактику, диагностику и лечение плоскостопия.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717032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интернет-источники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литературу;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Проанализировать достоинства и недостатки аналогов;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платформе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Strela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создать аппаратный комплекс для диагностики, лечения и профилактики плоскостопия;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Разработать алгоритм для функционирования аппаратного комплекса, написать программу, отладить ее и протестировать;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мобильное приложение (на платформе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 сайт для работы с аппаратным комплексом (обработка и передача данных) с возможностью получения консультаций, рекомендаций и назначений специалиста.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169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Алёна</cp:lastModifiedBy>
  <cp:revision>72</cp:revision>
  <dcterms:created xsi:type="dcterms:W3CDTF">2017-09-06T09:18:07Z</dcterms:created>
  <dcterms:modified xsi:type="dcterms:W3CDTF">2017-09-07T15:14:06Z</dcterms:modified>
</cp:coreProperties>
</file>