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A546-DD4B-4050-B374-118DC88D1BDF}" type="datetimeFigureOut">
              <a:rPr lang="ru-RU" smtClean="0"/>
              <a:t>03.09.2017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21-760D-4231-AC4C-4C19F41B0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A546-DD4B-4050-B374-118DC88D1BDF}" type="datetimeFigureOut">
              <a:rPr lang="ru-RU" smtClean="0"/>
              <a:t>03.09.2017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21-760D-4231-AC4C-4C19F41B0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A546-DD4B-4050-B374-118DC88D1BDF}" type="datetimeFigureOut">
              <a:rPr lang="ru-RU" smtClean="0"/>
              <a:t>03.09.2017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21-760D-4231-AC4C-4C19F41B0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A546-DD4B-4050-B374-118DC88D1BDF}" type="datetimeFigureOut">
              <a:rPr lang="ru-RU" smtClean="0"/>
              <a:t>03.09.2017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21-760D-4231-AC4C-4C19F41B0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A546-DD4B-4050-B374-118DC88D1BDF}" type="datetimeFigureOut">
              <a:rPr lang="ru-RU" smtClean="0"/>
              <a:t>03.09.2017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21-760D-4231-AC4C-4C19F41B0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A546-DD4B-4050-B374-118DC88D1BDF}" type="datetimeFigureOut">
              <a:rPr lang="ru-RU" smtClean="0"/>
              <a:t>03.09.2017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21-760D-4231-AC4C-4C19F41B0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A546-DD4B-4050-B374-118DC88D1BDF}" type="datetimeFigureOut">
              <a:rPr lang="ru-RU" smtClean="0"/>
              <a:t>03.09.2017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21-760D-4231-AC4C-4C19F41B0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A546-DD4B-4050-B374-118DC88D1BDF}" type="datetimeFigureOut">
              <a:rPr lang="ru-RU" smtClean="0"/>
              <a:t>03.09.2017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21-760D-4231-AC4C-4C19F41B0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A546-DD4B-4050-B374-118DC88D1BDF}" type="datetimeFigureOut">
              <a:rPr lang="ru-RU" smtClean="0"/>
              <a:t>03.09.2017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21-760D-4231-AC4C-4C19F41B0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A546-DD4B-4050-B374-118DC88D1BDF}" type="datetimeFigureOut">
              <a:rPr lang="ru-RU" smtClean="0"/>
              <a:t>03.09.2017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21-760D-4231-AC4C-4C19F41B0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A546-DD4B-4050-B374-118DC88D1BDF}" type="datetimeFigureOut">
              <a:rPr lang="ru-RU" smtClean="0"/>
              <a:t>03.09.2017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5D21-760D-4231-AC4C-4C19F41B0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BA546-DD4B-4050-B374-118DC88D1BDF}" type="datetimeFigureOut">
              <a:rPr lang="ru-RU" smtClean="0"/>
              <a:t>03.09.2017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A5D21-760D-4231-AC4C-4C19F41B07D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214314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ПРОЕКТ СОЗДАНИЯ ПРОГРАММИРОВАННОГО РОБОТА-СПАСАТЕЛЯ, РАБОТАЮЩЕГО В АВТОНОМНОМ РЕЖИМЕ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           </a:t>
            </a:r>
            <a:r>
              <a:rPr lang="ru-RU" sz="2000" i="1" dirty="0"/>
              <a:t>Максимов Петр, МОУ </a:t>
            </a:r>
            <a:r>
              <a:rPr lang="ru-RU" sz="2000" i="1" dirty="0" err="1"/>
              <a:t>Никоновская</a:t>
            </a:r>
            <a:r>
              <a:rPr lang="ru-RU" sz="2000" i="1" dirty="0"/>
              <a:t> ООШ, </a:t>
            </a:r>
            <a:r>
              <a:rPr lang="ru-RU" sz="2000" i="1" dirty="0" smtClean="0"/>
              <a:t>7 </a:t>
            </a:r>
            <a:r>
              <a:rPr lang="ru-RU" sz="2000" i="1" dirty="0"/>
              <a:t>класс, Раменский район.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357298"/>
            <a:ext cx="8215370" cy="235745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Неспокойное наше время, когда почти каждую неделю в мире  происходят  террористические акты, землетрясения, техногенные катастрофы, и когда под завалами оказываются люди, а спасатели не могут прийти на помощь быстро. Им нужно время, чтобы расчистить завалы и добраться до пострадавших. На всё это уходят драгоценные минуты и даже часы. А помощь, бывает,  нужна как можно скорее. Это заставило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меня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задуматься над тем, как можно быстрее доставить первую помощь и обнадёжить человека, вселить в него уверенность о том, что к нему идёт помощь и она близка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силу разных обстоятельств человек не всегда может быстро продвигаться по завалам. К тому же есть опасность того, что сам спасатель может оказаться так же под завалами, если их не расчистить.  Небольшой по размерам робот,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по-моему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представлению, может пройти там, где не пройдёт человек. В случае повторного  обвала погибнет робот, а не человек.  Подумав, я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решил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создать робота - спасателя. </a:t>
            </a: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4" descr="http://fakty.ua/user_uploads/images/articles/2013/04/28/162566/dakha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857628"/>
            <a:ext cx="3798781" cy="2690803"/>
          </a:xfrm>
          <a:prstGeom prst="rect">
            <a:avLst/>
          </a:prstGeom>
          <a:noFill/>
        </p:spPr>
      </p:pic>
      <p:pic>
        <p:nvPicPr>
          <p:cNvPr id="11270" name="Picture 6" descr="https://img-fotki.yandex.ru/get/29815/13952499.147/0_150306_6592a018_or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857628"/>
            <a:ext cx="4318028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4829180" cy="5697559"/>
          </a:xfrm>
        </p:spPr>
        <p:txBody>
          <a:bodyPr>
            <a:noAutofit/>
          </a:bodyPr>
          <a:lstStyle/>
          <a:p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Первый этап –выбор средств и материалов для решения поставленной задачи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 Так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как у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меня 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нет возможности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самому создать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детали робота - 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решил изучить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возможности разных конструкторов, доступных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мне.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Как результат- выбор конструктора LEGO MINDSTORMS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EV3</a:t>
            </a:r>
          </a:p>
          <a:p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Робот должен выполнять действия самостоятельно. Следовательно, должен быть запрограммирован. Поэтому 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мне пришлось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изучить систему программирования роботов LEGO MINDSTORMS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EV3 (программное обеспечение для учащегося).</a:t>
            </a:r>
          </a:p>
          <a:p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Работая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с конструктором, 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постепенно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совершенствовал 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робота в зависимости от задач, которые надо было  ему  решать. 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Сначала я  собрал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робота на колёсах, но он оказывался неустойчивым при прохождении препятствий: камней, веток, сыпучих материалов.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Тогда я  заменил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колёса гусеницами. Робот стал более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устойчивым.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Я решил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укомплектовать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моего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робота  датчиком, обнаруживающим инфракрасное излучение тёплого человеческого тела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Роль излучателя инфракрасных волн (т. е.  человеческого тела) в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моей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модели выполняет инфракрасный маяк, входящий в состав конструктора. 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Для обнаружения препятствий  и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огибания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их роботом,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я использовал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ультразвуковой датчик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Для того что бы узнать в сознании человек или нет я оборудовал робота датчиком касания.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5954" name="Picture 2" descr="https://www.spiria.com/sites/default/files/blog-2017/lego-mindstorms-ev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500042"/>
            <a:ext cx="2286017" cy="1428761"/>
          </a:xfrm>
          <a:prstGeom prst="rect">
            <a:avLst/>
          </a:prstGeom>
          <a:noFill/>
        </p:spPr>
      </p:pic>
      <p:pic>
        <p:nvPicPr>
          <p:cNvPr id="125956" name="Picture 4" descr="https://www.exoforce.ru/image/cache/products/45508.2.big-700x5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2714620"/>
            <a:ext cx="2143140" cy="1408349"/>
          </a:xfrm>
          <a:prstGeom prst="rect">
            <a:avLst/>
          </a:prstGeom>
          <a:noFill/>
        </p:spPr>
      </p:pic>
      <p:pic>
        <p:nvPicPr>
          <p:cNvPr id="125958" name="Picture 6" descr="http://robotsquare.com/wp-content/uploads/2014/06/gyro-ultrasoni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4429132"/>
            <a:ext cx="2131991" cy="1844173"/>
          </a:xfrm>
          <a:prstGeom prst="rect">
            <a:avLst/>
          </a:prstGeom>
          <a:noFill/>
        </p:spPr>
      </p:pic>
      <p:pic>
        <p:nvPicPr>
          <p:cNvPr id="125960" name="Picture 8" descr="http://legotop.ru/uploads/images/product/20170122/ef1e9e9518ba638d5151d176fbd7e1c8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9520" y="3643314"/>
            <a:ext cx="1509891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Заключение.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итоге подобрав нужные датчики, создав робота, написав ему программу, 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затем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макет, моделирующий  человека среди завалов.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Снял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видеоролик, демонстрирующий возможности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моего робота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Тестировал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программу,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корректировал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её.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дальнейших планах продолжать совершенствовать своего  робота дополнить его устройством для перемещения центра тяжести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Создать серию роботов спасателей работающих не только под завалами.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323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ПРОЕКТ СОЗДАНИЯ ПРОГРАММИРОВАННОГО РОБОТА-СПАСАТЕЛЯ, РАБОТАЮЩЕГО В АВТОНОМНОМ РЕЖИМЕ            Максимов Петр, МОУ Никоновская ООШ, 7 класс, Раменский район.     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СОЗДАНИЯ ПРОГРАММИРОВАННОГО РОБОТА-СПАСАТЕЛЯ, РАБОТАЮЩЕГО В АВТОНОМНОМ РЕЖИМЕ            Максимов Петр, МОУ Никоновская ООШ, 6 класс, Раменский район.     </dc:title>
  <dc:creator>User</dc:creator>
  <cp:lastModifiedBy>User</cp:lastModifiedBy>
  <cp:revision>4</cp:revision>
  <dcterms:created xsi:type="dcterms:W3CDTF">2017-09-03T12:56:58Z</dcterms:created>
  <dcterms:modified xsi:type="dcterms:W3CDTF">2017-09-03T13:34:52Z</dcterms:modified>
</cp:coreProperties>
</file>