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61" r:id="rId5"/>
    <p:sldId id="262" r:id="rId6"/>
    <p:sldId id="269" r:id="rId7"/>
    <p:sldId id="275" r:id="rId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22376-0E6C-41E0-885D-9BBC6DA72165}" v="20" dt="2023-06-26T21:43:46.175"/>
    <p1510:client id="{5C5FBC5E-BD14-421F-873A-6A56F4C51F60}" v="7" dt="2023-06-30T04:42:53.033"/>
    <p1510:client id="{5E0E3B05-B4C8-4556-A1D6-AC0AA25AA1B2}" v="1499" dt="2023-05-20T01:48:43.020"/>
    <p1510:client id="{929193D3-C7E0-4AE8-85DB-C8063D211A69}" v="844" dt="2023-05-19T15:31:52.791"/>
    <p1510:client id="{9D80AF60-229F-422C-A3D8-888C37FDA6BE}" v="216" dt="2023-05-20T11:50:08.448"/>
    <p1510:client id="{EF82B8DA-C1FE-4AA7-8587-F4DE6B91781C}" v="253" dt="2023-05-20T12:46:03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A2DC5F8-55A9-40C4-A4A9-DD89416A9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D59DC0-0AA6-4B66-9F81-E257AF647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ACB6-172D-4AA6-86C0-56036FE8074E}" type="datetime1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E52417-0C29-4198-952F-04E26F510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A23CCD-1862-417D-A86C-48C33A4B6C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0C15-42CC-4B5F-B908-8A9ECA06C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9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7E3D-BA3F-40C8-AF71-86767101FD06}" type="datetime1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915A-3337-4A9E-BCE5-8F5A4D18FC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1694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915A-3337-4A9E-BCE5-8F5A4D18FC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:a16="http://schemas.microsoft.com/office/drawing/2014/main" id="{563148A4-EAE8-49C7-89F1-8E48B3A2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3828" y="4111201"/>
            <a:ext cx="8654267" cy="1124073"/>
          </a:xfrm>
        </p:spPr>
        <p:txBody>
          <a:bodyPr rtlCol="0" anchor="b">
            <a:normAutofit fontScale="90000"/>
          </a:bodyPr>
          <a:lstStyle/>
          <a:p>
            <a:r>
              <a:rPr lang="ru-RU" dirty="0"/>
              <a:t>Создание  роботизированной системы для автономного исследования лабиринта</a:t>
            </a:r>
          </a:p>
        </p:txBody>
      </p:sp>
      <p:sp>
        <p:nvSpPr>
          <p:cNvPr id="59" name="Freeform: Shape 10">
            <a:extLst>
              <a:ext uri="{FF2B5EF4-FFF2-40B4-BE49-F238E27FC236}">
                <a16:creationId xmlns:a16="http://schemas.microsoft.com/office/drawing/2014/main" id="{F96FDE2F-8352-4200-8537-0E8FC365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495110" cy="3414822"/>
          </a:xfrm>
          <a:custGeom>
            <a:avLst/>
            <a:gdLst>
              <a:gd name="connsiteX0" fmla="*/ 3495110 w 3495110"/>
              <a:gd name="connsiteY0" fmla="*/ 3414822 h 3414822"/>
              <a:gd name="connsiteX1" fmla="*/ 26047 w 3495110"/>
              <a:gd name="connsiteY1" fmla="*/ 3414822 h 3414822"/>
              <a:gd name="connsiteX2" fmla="*/ 192248 w 3495110"/>
              <a:gd name="connsiteY2" fmla="*/ 3410701 h 3414822"/>
              <a:gd name="connsiteX3" fmla="*/ 3495109 w 3495110"/>
              <a:gd name="connsiteY3" fmla="*/ 320 h 3414822"/>
              <a:gd name="connsiteX4" fmla="*/ 13063 w 3495110"/>
              <a:gd name="connsiteY4" fmla="*/ 320 h 3414822"/>
              <a:gd name="connsiteX5" fmla="*/ 13063 w 3495110"/>
              <a:gd name="connsiteY5" fmla="*/ 3414822 h 3414822"/>
              <a:gd name="connsiteX6" fmla="*/ 13062 w 3495110"/>
              <a:gd name="connsiteY6" fmla="*/ 3414822 h 3414822"/>
              <a:gd name="connsiteX7" fmla="*/ 13062 w 3495110"/>
              <a:gd name="connsiteY7" fmla="*/ 322 h 3414822"/>
              <a:gd name="connsiteX8" fmla="*/ 0 w 3495110"/>
              <a:gd name="connsiteY8" fmla="*/ 322 h 3414822"/>
              <a:gd name="connsiteX9" fmla="*/ 0 w 3495110"/>
              <a:gd name="connsiteY9" fmla="*/ 0 h 3414822"/>
              <a:gd name="connsiteX10" fmla="*/ 3495110 w 3495110"/>
              <a:gd name="connsiteY10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5110" h="3414822">
                <a:moveTo>
                  <a:pt x="3495110" y="3414822"/>
                </a:moveTo>
                <a:lnTo>
                  <a:pt x="26047" y="3414822"/>
                </a:lnTo>
                <a:lnTo>
                  <a:pt x="192248" y="3410701"/>
                </a:lnTo>
                <a:cubicBezTo>
                  <a:pt x="2032056" y="3319241"/>
                  <a:pt x="3495109" y="1827339"/>
                  <a:pt x="3495109" y="320"/>
                </a:cubicBezTo>
                <a:lnTo>
                  <a:pt x="13063" y="320"/>
                </a:lnTo>
                <a:lnTo>
                  <a:pt x="13063" y="3414822"/>
                </a:lnTo>
                <a:lnTo>
                  <a:pt x="13062" y="3414822"/>
                </a:lnTo>
                <a:lnTo>
                  <a:pt x="13062" y="322"/>
                </a:lnTo>
                <a:lnTo>
                  <a:pt x="0" y="322"/>
                </a:lnTo>
                <a:lnTo>
                  <a:pt x="0" y="0"/>
                </a:lnTo>
                <a:lnTo>
                  <a:pt x="3495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893" y="0"/>
            <a:ext cx="3498943" cy="341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3" descr="Абстрактная женетик Concept">
            <a:extLst>
              <a:ext uri="{FF2B5EF4-FFF2-40B4-BE49-F238E27FC236}">
                <a16:creationId xmlns:a16="http://schemas.microsoft.com/office/drawing/2014/main" id="{D0A15DB9-2015-ED6A-1813-4D171399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12" r="2" b="26773"/>
          <a:stretch/>
        </p:blipFill>
        <p:spPr>
          <a:xfrm>
            <a:off x="-1" y="10"/>
            <a:ext cx="8707925" cy="3414814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3488733" y="0"/>
                </a:moveTo>
                <a:lnTo>
                  <a:pt x="8724646" y="0"/>
                </a:lnTo>
                <a:lnTo>
                  <a:pt x="8724646" y="3414822"/>
                </a:lnTo>
                <a:lnTo>
                  <a:pt x="3488733" y="3414822"/>
                </a:lnTo>
                <a:close/>
                <a:moveTo>
                  <a:pt x="3488732" y="0"/>
                </a:moveTo>
                <a:lnTo>
                  <a:pt x="3488732" y="3414824"/>
                </a:lnTo>
                <a:lnTo>
                  <a:pt x="0" y="3414824"/>
                </a:lnTo>
                <a:cubicBezTo>
                  <a:pt x="0" y="1528869"/>
                  <a:pt x="1561959" y="0"/>
                  <a:pt x="3488732" y="0"/>
                </a:cubicBezTo>
                <a:close/>
              </a:path>
            </a:pathLst>
          </a:custGeom>
        </p:spPr>
      </p:pic>
      <p:sp>
        <p:nvSpPr>
          <p:cNvPr id="62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0"/>
            <a:ext cx="3495111" cy="341514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931BF-D44A-7683-3A4D-8018C904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 общем о задаче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E96-4385-7D32-26DD-F190C662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Робот должен: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dirty="0"/>
              <a:t>Исследовать весь лабиринт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dirty="0"/>
              <a:t>Находить цветные, тепловые и визуальные жертвы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dirty="0"/>
              <a:t>Не заезжать на черные клетки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dirty="0"/>
              <a:t>Сбрасывать аптечки на клетках с жертвами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6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737A8-0469-FFB0-D546-75D07C55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59749"/>
            <a:ext cx="9950103" cy="1116350"/>
          </a:xfrm>
        </p:spPr>
        <p:txBody>
          <a:bodyPr/>
          <a:lstStyle/>
          <a:p>
            <a:pPr algn="ctr"/>
            <a:r>
              <a:rPr lang="ru-RU" dirty="0"/>
              <a:t>Деление на уровни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943EA-FC45-CD67-4034-FF3E59566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Вся роботизированная система делится на два уровня:</a:t>
            </a:r>
          </a:p>
          <a:p>
            <a:r>
              <a:rPr lang="ru-RU" dirty="0"/>
              <a:t>Верхний - вычислительная плата и дальномер</a:t>
            </a:r>
          </a:p>
          <a:p>
            <a:r>
              <a:rPr lang="ru-RU" dirty="0"/>
              <a:t>Нижний - исполнительная плата, двигатели, датчики, камеры</a:t>
            </a:r>
          </a:p>
        </p:txBody>
      </p:sp>
    </p:spTree>
    <p:extLst>
      <p:ext uri="{BB962C8B-B14F-4D97-AF65-F5344CB8AC3E}">
        <p14:creationId xmlns:p14="http://schemas.microsoft.com/office/powerpoint/2010/main" val="46452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C24213-FC04-4A18-A697-955F20C8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C5B006-9FBD-7504-1582-52372FE2A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-1" b="-1"/>
          <a:stretch/>
        </p:blipFill>
        <p:spPr>
          <a:xfrm>
            <a:off x="1" y="10"/>
            <a:ext cx="12192000" cy="68659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75095" y="-478377"/>
            <a:ext cx="6865949" cy="781613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E0E31-44CE-099B-B29D-F547B775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57" y="3006214"/>
            <a:ext cx="4373273" cy="32352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Верхний </a:t>
            </a:r>
            <a:r>
              <a:rPr lang="en-US" b="1" kern="120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уровень</a:t>
            </a:r>
            <a:endParaRPr lang="en-US" b="1" kern="1200"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A21EE5-D6CA-4092-BBB2-74B2C7CB6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5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5F47D6-FD2F-4F0A-929E-3C0EEEF7D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10053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0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EC24213-FC04-4A18-A697-955F20C8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 помещении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E1F9320-E305-457F-DE1A-8C51F2E95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88" b="2423"/>
          <a:stretch/>
        </p:blipFill>
        <p:spPr>
          <a:xfrm>
            <a:off x="1" y="-9636"/>
            <a:ext cx="12192000" cy="6865939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75095" y="-478377"/>
            <a:ext cx="6865949" cy="781613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48F6D-0ED1-5ED5-183A-4D453040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29" y="3006214"/>
            <a:ext cx="4373273" cy="32352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Нижний уровень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9A21EE5-D6CA-4092-BBB2-74B2C7CB6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5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5F47D6-FD2F-4F0A-929E-3C0EEEF7D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10053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8D6E90-577B-4973-B60A-2700290E6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58E55-E44D-6A80-F7CC-2CF07B6F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36" y="83142"/>
            <a:ext cx="2628969" cy="3162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Узлы</a:t>
            </a:r>
            <a:r>
              <a:rPr lang="en-US" sz="2400" dirty="0"/>
              <a:t> </a:t>
            </a:r>
            <a:r>
              <a:rPr lang="en-US" sz="2400" dirty="0" err="1"/>
              <a:t>робота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DE53A7E-9719-3FB2-9A7F-A626CF684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56" y="1063542"/>
            <a:ext cx="11028778" cy="4776439"/>
          </a:xfrm>
        </p:spPr>
      </p:pic>
    </p:spTree>
    <p:extLst>
      <p:ext uri="{BB962C8B-B14F-4D97-AF65-F5344CB8AC3E}">
        <p14:creationId xmlns:p14="http://schemas.microsoft.com/office/powerpoint/2010/main" val="146365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7920DC-A691-8859-ED4C-0D6D93F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8042974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Application>Microsoft Office PowerPoint</Application>
  <PresentationFormat>Широкоэкранный</PresentationFormat>
  <Slides>7</Slides>
  <Notes>1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BlocksVTI</vt:lpstr>
      <vt:lpstr>Создание  роботизированной системы для автономного исследования лабиринта</vt:lpstr>
      <vt:lpstr>В общем о задаче</vt:lpstr>
      <vt:lpstr>Деление на уровни</vt:lpstr>
      <vt:lpstr>Верхний уровень</vt:lpstr>
      <vt:lpstr>Нижний уровень</vt:lpstr>
      <vt:lpstr>Узлы робота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478</cp:revision>
  <dcterms:created xsi:type="dcterms:W3CDTF">2023-05-19T13:17:09Z</dcterms:created>
  <dcterms:modified xsi:type="dcterms:W3CDTF">2024-03-27T21:42:02Z</dcterms:modified>
</cp:coreProperties>
</file>