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10080625" cy="7559675"/>
  <p:notesSz cx="7559675" cy="106914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860C"/>
    <a:srgbClr val="F9F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4608" cy="46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" name="Изображение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38" name="Изображение 37"/>
          <p:cNvPicPr/>
          <p:nvPr/>
        </p:nvPicPr>
        <p:blipFill>
          <a:blip r:embed="rId3"/>
          <a:stretch>
            <a:fillRect/>
          </a:stretch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4235" lvl="1" indent="-32385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96035" lvl="2" indent="-28829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27835" lvl="3" indent="-2159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270" lvl="4" indent="-2159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592070" lvl="5" indent="-2159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023870" lvl="6" indent="-2159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p>
            <a:pPr algn="ct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p>
            <a:pPr algn="r"/>
            <a:fld id="{6471BE8D-8F0C-4107-BBE1-45FE5B033D64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576360" y="57600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ru-RU" sz="6000" b="1" strike="noStrike" spc="-1">
                <a:solidFill>
                  <a:srgbClr val="F7860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Энергия витаминок</a:t>
            </a:r>
            <a:endParaRPr lang="ru-RU" sz="6000" b="1" strike="noStrike" spc="-1">
              <a:solidFill>
                <a:srgbClr val="F7860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TextShape 2"/>
          <p:cNvSpPr txBox="1"/>
          <p:nvPr/>
        </p:nvSpPr>
        <p:spPr>
          <a:xfrm>
            <a:off x="4896000" y="4718520"/>
            <a:ext cx="4752000" cy="2337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Калганова Анастасия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Кротиков Михаил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ru-RU" sz="22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ученики лицея №1 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ru-RU" sz="22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г. Тутаева 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ru-RU" sz="22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Ярославской области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1" name="Изображение 40"/>
          <p:cNvPicPr/>
          <p:nvPr/>
        </p:nvPicPr>
        <p:blipFill>
          <a:blip r:embed="rId1"/>
          <a:stretch>
            <a:fillRect/>
          </a:stretch>
        </p:blipFill>
        <p:spPr>
          <a:xfrm>
            <a:off x="8280000" y="5832000"/>
            <a:ext cx="1713960" cy="1656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432000"/>
            <a:ext cx="9071640" cy="691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Цель: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4831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Сбор</a:t>
            </a:r>
            <a:r>
              <a:rPr lang="ru-RU" sz="32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макулатуры;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4831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Транспортировка до предприятия;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4831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Переработка макулатуры в топливные брикеты.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Актуальность проекта: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4831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Удобное месторасположение сбора бумаги;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4831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Экологически чистые электромобили;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4831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Переработка макулатуры                           вне зависимости от вида бумаги;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4831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Альтернативный вид топлива.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" name="Изображение 42"/>
          <p:cNvPicPr/>
          <p:nvPr/>
        </p:nvPicPr>
        <p:blipFill>
          <a:blip r:embed="rId1"/>
          <a:stretch>
            <a:fillRect/>
          </a:stretch>
        </p:blipFill>
        <p:spPr>
          <a:xfrm>
            <a:off x="8280360" y="5832000"/>
            <a:ext cx="1713960" cy="1656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Изображение 43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4999355" y="4757420"/>
            <a:ext cx="3900805" cy="2629535"/>
          </a:xfrm>
          <a:prstGeom prst="rect">
            <a:avLst/>
          </a:prstGeom>
          <a:ln>
            <a:noFill/>
          </a:ln>
        </p:spPr>
      </p:pic>
      <p:sp>
        <p:nvSpPr>
          <p:cNvPr id="45" name="TextShape 1"/>
          <p:cNvSpPr txBox="1"/>
          <p:nvPr/>
        </p:nvSpPr>
        <p:spPr>
          <a:xfrm>
            <a:off x="321310" y="318770"/>
            <a:ext cx="9471660" cy="38030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 проекте использованы три вида конструктора: WeDo, WeDo2.0, NXT.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Использованы 10 моторов, 2 датчика расстояния, 3 датчика касания, bluetooth-соединение.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6" name="Изображение 45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61340" y="4678045"/>
            <a:ext cx="4261485" cy="2736215"/>
          </a:xfrm>
          <a:prstGeom prst="rect">
            <a:avLst/>
          </a:prstGeom>
          <a:ln>
            <a:noFill/>
          </a:ln>
        </p:spPr>
      </p:pic>
      <p:pic>
        <p:nvPicPr>
          <p:cNvPr id="47" name="Изображение 46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201670" y="2503170"/>
            <a:ext cx="3931285" cy="259207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546</Words>
  <Application>WPS Presentation</Application>
  <PresentationFormat/>
  <Paragraphs>21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user</cp:lastModifiedBy>
  <cp:revision>8</cp:revision>
  <dcterms:created xsi:type="dcterms:W3CDTF">2017-08-28T13:02:00Z</dcterms:created>
  <dcterms:modified xsi:type="dcterms:W3CDTF">2017-08-28T14:58:40Z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1049-10.1.0.5652</vt:lpwstr>
  </property>
</Properties>
</file>